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12192000" cy="6858000"/>
  <p:embeddedFontLst>
    <p:embeddedFont>
      <p:font typeface="Average"/>
      <p:regular r:id="rId14"/>
    </p:embeddedFont>
    <p:embeddedFont>
      <p:font typeface="Oswald"/>
      <p:regular r:id="rId15"/>
      <p:bold r:id="rId16"/>
    </p:embeddedFont>
    <p:embeddedFont>
      <p:font typeface="Century Gothic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1" roundtripDataSignature="AMtx7mgZdmUMNy0oU5DigxwhQRb6awcxx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enturyGothic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customschemas.google.com/relationships/presentationmetadata" Target="meta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swald-regular.fntdata"/><Relationship Id="rId14" Type="http://schemas.openxmlformats.org/officeDocument/2006/relationships/font" Target="fonts/Average-regular.fntdata"/><Relationship Id="rId17" Type="http://schemas.openxmlformats.org/officeDocument/2006/relationships/font" Target="fonts/CenturyGothic-regular.fntdata"/><Relationship Id="rId16" Type="http://schemas.openxmlformats.org/officeDocument/2006/relationships/font" Target="fonts/Oswald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CenturyGothic-italic.fntdata"/><Relationship Id="rId6" Type="http://schemas.openxmlformats.org/officeDocument/2006/relationships/slide" Target="slides/slide1.xml"/><Relationship Id="rId18" Type="http://schemas.openxmlformats.org/officeDocument/2006/relationships/font" Target="fonts/CenturyGothic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2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3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4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5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5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6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6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7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7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8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8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g139769d701a_0_218"/>
          <p:cNvGrpSpPr/>
          <p:nvPr/>
        </p:nvGrpSpPr>
        <p:grpSpPr>
          <a:xfrm>
            <a:off x="5800234" y="3807170"/>
            <a:ext cx="591423" cy="140843"/>
            <a:chOff x="4137525" y="2915950"/>
            <a:chExt cx="869100" cy="207000"/>
          </a:xfrm>
        </p:grpSpPr>
        <p:sp>
          <p:nvSpPr>
            <p:cNvPr id="11" name="Google Shape;11;g139769d701a_0_218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g139769d701a_0_218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g139769d701a_0_218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g139769d701a_0_218"/>
          <p:cNvSpPr txBox="1"/>
          <p:nvPr>
            <p:ph type="ctrTitle"/>
          </p:nvPr>
        </p:nvSpPr>
        <p:spPr>
          <a:xfrm>
            <a:off x="895010" y="1321067"/>
            <a:ext cx="10401900" cy="2306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15" name="Google Shape;15;g139769d701a_0_218"/>
          <p:cNvSpPr txBox="1"/>
          <p:nvPr>
            <p:ph idx="1" type="subTitle"/>
          </p:nvPr>
        </p:nvSpPr>
        <p:spPr>
          <a:xfrm>
            <a:off x="895000" y="4233168"/>
            <a:ext cx="10401900" cy="105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g139769d701a_0_218"/>
          <p:cNvSpPr txBox="1"/>
          <p:nvPr>
            <p:ph idx="12" type="sldNum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139769d701a_0_226"/>
          <p:cNvSpPr txBox="1"/>
          <p:nvPr>
            <p:ph type="title"/>
          </p:nvPr>
        </p:nvSpPr>
        <p:spPr>
          <a:xfrm>
            <a:off x="895000" y="2855000"/>
            <a:ext cx="10469700" cy="11481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9" name="Google Shape;19;g139769d701a_0_226"/>
          <p:cNvSpPr txBox="1"/>
          <p:nvPr>
            <p:ph idx="12" type="sldNum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139769d701a_0_229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22" name="Google Shape;22;g139769d701a_0_229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3" name="Google Shape;23;g139769d701a_0_229"/>
          <p:cNvSpPr txBox="1"/>
          <p:nvPr>
            <p:ph idx="12" type="sldNum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139769d701a_0_233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26" name="Google Shape;26;g139769d701a_0_233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7" name="Google Shape;27;g139769d701a_0_233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8" name="Google Shape;28;g139769d701a_0_233"/>
          <p:cNvSpPr txBox="1"/>
          <p:nvPr>
            <p:ph idx="12" type="sldNum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139769d701a_0_238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31" name="Google Shape;31;g139769d701a_0_238"/>
          <p:cNvSpPr txBox="1"/>
          <p:nvPr>
            <p:ph idx="12" type="sldNum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139769d701a_0_241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34" name="Google Shape;34;g139769d701a_0_241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5" name="Google Shape;35;g139769d701a_0_241"/>
          <p:cNvSpPr txBox="1"/>
          <p:nvPr>
            <p:ph idx="12" type="sldNum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g139769d701a_0_245"/>
          <p:cNvSpPr txBox="1"/>
          <p:nvPr>
            <p:ph type="title"/>
          </p:nvPr>
        </p:nvSpPr>
        <p:spPr>
          <a:xfrm>
            <a:off x="653667" y="701800"/>
            <a:ext cx="8302800" cy="545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" name="Google Shape;38;g139769d701a_0_245"/>
          <p:cNvSpPr txBox="1"/>
          <p:nvPr>
            <p:ph idx="12" type="sldNum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139769d701a_0_248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1" name="Google Shape;41;g139769d701a_0_248"/>
          <p:cNvCxnSpPr/>
          <p:nvPr/>
        </p:nvCxnSpPr>
        <p:spPr>
          <a:xfrm>
            <a:off x="6706233" y="5994000"/>
            <a:ext cx="624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g139769d701a_0_248"/>
          <p:cNvSpPr txBox="1"/>
          <p:nvPr>
            <p:ph type="title"/>
          </p:nvPr>
        </p:nvSpPr>
        <p:spPr>
          <a:xfrm>
            <a:off x="354000" y="1441867"/>
            <a:ext cx="5393700" cy="22803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43" name="Google Shape;43;g139769d701a_0_248"/>
          <p:cNvSpPr txBox="1"/>
          <p:nvPr>
            <p:ph idx="1" type="subTitle"/>
          </p:nvPr>
        </p:nvSpPr>
        <p:spPr>
          <a:xfrm>
            <a:off x="354000" y="3793601"/>
            <a:ext cx="5393700" cy="1794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4" name="Google Shape;44;g139769d701a_0_248"/>
          <p:cNvSpPr txBox="1"/>
          <p:nvPr>
            <p:ph idx="2" type="body"/>
          </p:nvPr>
        </p:nvSpPr>
        <p:spPr>
          <a:xfrm>
            <a:off x="6586000" y="965600"/>
            <a:ext cx="5115900" cy="492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  <a:defRPr>
                <a:solidFill>
                  <a:schemeClr val="lt1"/>
                </a:solidFill>
              </a:defRPr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●"/>
              <a:defRPr>
                <a:solidFill>
                  <a:schemeClr val="lt1"/>
                </a:solidFill>
              </a:defRPr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●"/>
              <a:defRPr>
                <a:solidFill>
                  <a:schemeClr val="lt1"/>
                </a:solidFill>
              </a:defRPr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g139769d701a_0_248"/>
          <p:cNvSpPr txBox="1"/>
          <p:nvPr>
            <p:ph idx="12" type="sldNum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139769d701a_0_255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swald"/>
              <a:buNone/>
              <a:defRPr sz="28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48" name="Google Shape;48;g139769d701a_0_255"/>
          <p:cNvSpPr txBox="1"/>
          <p:nvPr>
            <p:ph idx="12" type="sldNum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139769d701a_0_258"/>
          <p:cNvSpPr txBox="1"/>
          <p:nvPr>
            <p:ph hasCustomPrompt="1" type="title"/>
          </p:nvPr>
        </p:nvSpPr>
        <p:spPr>
          <a:xfrm>
            <a:off x="415600" y="1673700"/>
            <a:ext cx="11360700" cy="2520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1" name="Google Shape;51;g139769d701a_0_258"/>
          <p:cNvSpPr txBox="1"/>
          <p:nvPr>
            <p:ph idx="1" type="body"/>
          </p:nvPr>
        </p:nvSpPr>
        <p:spPr>
          <a:xfrm>
            <a:off x="415600" y="4304567"/>
            <a:ext cx="11360700" cy="1734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52" name="Google Shape;52;g139769d701a_0_258"/>
          <p:cNvSpPr txBox="1"/>
          <p:nvPr>
            <p:ph idx="12" type="sldNum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139769d701a_0_262"/>
          <p:cNvSpPr txBox="1"/>
          <p:nvPr>
            <p:ph idx="12" type="sldNum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9769d701a_0_264"/>
          <p:cNvSpPr txBox="1"/>
          <p:nvPr>
            <p:ph type="title"/>
          </p:nvPr>
        </p:nvSpPr>
        <p:spPr>
          <a:xfrm>
            <a:off x="8266176" y="893127"/>
            <a:ext cx="17844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4000"/>
              <a:buNone/>
              <a:defRPr b="1" i="0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57" name="Google Shape;57;g139769d701a_0_264"/>
          <p:cNvSpPr txBox="1"/>
          <p:nvPr>
            <p:ph idx="1" type="body"/>
          </p:nvPr>
        </p:nvSpPr>
        <p:spPr>
          <a:xfrm>
            <a:off x="917575" y="1658937"/>
            <a:ext cx="10356900" cy="23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 b="0" i="0">
                <a:solidFill>
                  <a:schemeClr val="dk1"/>
                </a:solidFill>
              </a:defRPr>
            </a:lvl1pPr>
            <a:lvl2pPr indent="-228600" lvl="1" marL="914400" rtl="0" algn="l">
              <a:spcBef>
                <a:spcPts val="1600"/>
              </a:spcBef>
              <a:spcAft>
                <a:spcPts val="0"/>
              </a:spcAft>
              <a:buSzPts val="1900"/>
              <a:buNone/>
              <a:defRPr/>
            </a:lvl2pPr>
            <a:lvl3pPr indent="-228600" lvl="2" marL="1371600" rtl="0" algn="l">
              <a:spcBef>
                <a:spcPts val="1600"/>
              </a:spcBef>
              <a:spcAft>
                <a:spcPts val="0"/>
              </a:spcAft>
              <a:buSzPts val="1900"/>
              <a:buNone/>
              <a:defRPr/>
            </a:lvl3pPr>
            <a:lvl4pPr indent="-228600" lvl="3" marL="1828800" rtl="0" algn="l">
              <a:spcBef>
                <a:spcPts val="1600"/>
              </a:spcBef>
              <a:spcAft>
                <a:spcPts val="0"/>
              </a:spcAft>
              <a:buSzPts val="1900"/>
              <a:buNone/>
              <a:defRPr/>
            </a:lvl4pPr>
            <a:lvl5pPr indent="-228600" lvl="4" marL="2286000" rtl="0" algn="l">
              <a:spcBef>
                <a:spcPts val="1600"/>
              </a:spcBef>
              <a:spcAft>
                <a:spcPts val="0"/>
              </a:spcAft>
              <a:buSzPts val="1900"/>
              <a:buNone/>
              <a:defRPr/>
            </a:lvl5pPr>
            <a:lvl6pPr indent="-228600" lvl="5" marL="2743200" rtl="0" algn="l">
              <a:spcBef>
                <a:spcPts val="1600"/>
              </a:spcBef>
              <a:spcAft>
                <a:spcPts val="0"/>
              </a:spcAft>
              <a:buSzPts val="1900"/>
              <a:buNone/>
              <a:defRPr/>
            </a:lvl6pPr>
            <a:lvl7pPr indent="-228600" lvl="6" marL="3200400" rtl="0" algn="l">
              <a:spcBef>
                <a:spcPts val="1600"/>
              </a:spcBef>
              <a:spcAft>
                <a:spcPts val="0"/>
              </a:spcAft>
              <a:buSzPts val="1900"/>
              <a:buNone/>
              <a:defRPr/>
            </a:lvl7pPr>
            <a:lvl8pPr indent="-228600" lvl="7" marL="3657600" rtl="0" algn="l">
              <a:spcBef>
                <a:spcPts val="1600"/>
              </a:spcBef>
              <a:spcAft>
                <a:spcPts val="0"/>
              </a:spcAft>
              <a:buSzPts val="1900"/>
              <a:buNone/>
              <a:defRPr/>
            </a:lvl8pPr>
            <a:lvl9pPr indent="-228600" lvl="8" marL="4114800" rtl="0" algn="l">
              <a:spcBef>
                <a:spcPts val="1600"/>
              </a:spcBef>
              <a:spcAft>
                <a:spcPts val="1600"/>
              </a:spcAft>
              <a:buSzPts val="1900"/>
              <a:buNone/>
              <a:defRPr/>
            </a:lvl9pPr>
          </a:lstStyle>
          <a:p/>
        </p:txBody>
      </p:sp>
      <p:sp>
        <p:nvSpPr>
          <p:cNvPr id="58" name="Google Shape;58;g139769d701a_0_264"/>
          <p:cNvSpPr txBox="1"/>
          <p:nvPr>
            <p:ph idx="11" type="ftr"/>
          </p:nvPr>
        </p:nvSpPr>
        <p:spPr>
          <a:xfrm>
            <a:off x="4145280" y="6377940"/>
            <a:ext cx="3901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g139769d701a_0_264"/>
          <p:cNvSpPr txBox="1"/>
          <p:nvPr>
            <p:ph idx="10" type="dt"/>
          </p:nvPr>
        </p:nvSpPr>
        <p:spPr>
          <a:xfrm>
            <a:off x="609600" y="6377940"/>
            <a:ext cx="28041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g139769d701a_0_264"/>
          <p:cNvSpPr txBox="1"/>
          <p:nvPr>
            <p:ph idx="12" type="sldNum"/>
          </p:nvPr>
        </p:nvSpPr>
        <p:spPr>
          <a:xfrm>
            <a:off x="8778240" y="6377940"/>
            <a:ext cx="28041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lat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139769d701a_0_214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swald"/>
              <a:buNone/>
              <a:defRPr sz="4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swald"/>
              <a:buNone/>
              <a:defRPr sz="4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swald"/>
              <a:buNone/>
              <a:defRPr sz="4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swald"/>
              <a:buNone/>
              <a:defRPr sz="4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swald"/>
              <a:buNone/>
              <a:defRPr sz="4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swald"/>
              <a:buNone/>
              <a:defRPr sz="4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swald"/>
              <a:buNone/>
              <a:defRPr sz="4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swald"/>
              <a:buNone/>
              <a:defRPr sz="4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swald"/>
              <a:buNone/>
              <a:defRPr sz="4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g139769d701a_0_214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verage"/>
              <a:buChar char="●"/>
              <a:defRPr sz="24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indent="-3492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Average"/>
              <a:buChar char="○"/>
              <a:defRPr sz="19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indent="-3492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Average"/>
              <a:buChar char="■"/>
              <a:defRPr sz="19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indent="-3492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Average"/>
              <a:buChar char="●"/>
              <a:defRPr sz="19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indent="-3492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Average"/>
              <a:buChar char="○"/>
              <a:defRPr sz="19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indent="-3492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Average"/>
              <a:buChar char="■"/>
              <a:defRPr sz="19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indent="-3492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Average"/>
              <a:buChar char="●"/>
              <a:defRPr sz="19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indent="-3492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Average"/>
              <a:buChar char="○"/>
              <a:defRPr sz="19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indent="-3492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Average"/>
              <a:buChar char="■"/>
              <a:defRPr sz="19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/>
        </p:txBody>
      </p:sp>
      <p:sp>
        <p:nvSpPr>
          <p:cNvPr id="8" name="Google Shape;8;g139769d701a_0_214"/>
          <p:cNvSpPr txBox="1"/>
          <p:nvPr>
            <p:ph idx="12" type="sldNum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r">
              <a:buNone/>
              <a:defRPr sz="13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lvl="1" algn="r">
              <a:buNone/>
              <a:defRPr sz="13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 algn="r">
              <a:buNone/>
              <a:defRPr sz="13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 algn="r">
              <a:buNone/>
              <a:defRPr sz="13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 algn="r">
              <a:buNone/>
              <a:defRPr sz="13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 algn="r">
              <a:buNone/>
              <a:defRPr sz="13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 algn="r">
              <a:buNone/>
              <a:defRPr sz="13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 algn="r">
              <a:buNone/>
              <a:defRPr sz="13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 algn="r">
              <a:buNone/>
              <a:defRPr sz="13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2.png"/><Relationship Id="rId5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www.mokykla2030.lt/ugdymo-turinio-atnaujinimas/" TargetMode="External"/><Relationship Id="rId4" Type="http://schemas.openxmlformats.org/officeDocument/2006/relationships/hyperlink" Target="https://www.emokykla.lt/bendrasis/bendruju-programu-projektai2?fbclid=IwAR2U-WMwUtQTdRHcgIUDOFXuzcTh93XxKCOWnnllVY5cpd0dg_9hdh8DeHs" TargetMode="External"/><Relationship Id="rId5" Type="http://schemas.openxmlformats.org/officeDocument/2006/relationships/hyperlink" Target="https://www.emokykla.lt/bendrasis/bendruju-programu-projektai2?fbclid=IwAR2U-WMwUtQTdRHcgIUDOFXuzcTh93XxKCOWnnllVY5cpd0dg_9hdh8DeHs" TargetMode="External"/><Relationship Id="rId6" Type="http://schemas.openxmlformats.org/officeDocument/2006/relationships/hyperlink" Target="https://www.emokykla.lt/bendrasis/bendruju-programu-projektai2?fbclid=IwAR2U-WMwUtQTdRHcgIUDOFXuzcTh93XxKCOWnnllVY5cpd0dg_9hdh8DeHs" TargetMode="External"/><Relationship Id="rId7" Type="http://schemas.openxmlformats.org/officeDocument/2006/relationships/hyperlink" Target="https://www.mokykla2030.lt/susitikimai-ir-pristatymai/" TargetMode="External"/><Relationship Id="rId8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7B6C0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4F8FB"/>
              </a:gs>
              <a:gs pos="74000">
                <a:srgbClr val="AEC5E1"/>
              </a:gs>
              <a:gs pos="83000">
                <a:srgbClr val="AEC5E1"/>
              </a:gs>
              <a:gs pos="100000">
                <a:srgbClr val="C8D8EB"/>
              </a:gs>
            </a:gsLst>
            <a:lin ang="5400000" scaled="0"/>
          </a:gradFill>
          <a:ln>
            <a:noFill/>
          </a:ln>
        </p:spPr>
      </p:pic>
      <p:sp>
        <p:nvSpPr>
          <p:cNvPr id="66" name="Google Shape;66;p1"/>
          <p:cNvSpPr txBox="1"/>
          <p:nvPr/>
        </p:nvSpPr>
        <p:spPr>
          <a:xfrm>
            <a:off x="6002401" y="3293418"/>
            <a:ext cx="186690" cy="273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7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</a:t>
            </a:r>
            <a:endParaRPr sz="1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67" name="Google Shape;67;p1"/>
          <p:cNvGrpSpPr/>
          <p:nvPr/>
        </p:nvGrpSpPr>
        <p:grpSpPr>
          <a:xfrm>
            <a:off x="1238250" y="1200086"/>
            <a:ext cx="9710801" cy="4433951"/>
            <a:chOff x="1238250" y="1200086"/>
            <a:chExt cx="9710801" cy="4433951"/>
          </a:xfrm>
        </p:grpSpPr>
        <p:pic>
          <p:nvPicPr>
            <p:cNvPr id="68" name="Google Shape;68;p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238250" y="1200086"/>
              <a:ext cx="9710801" cy="44339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" name="Google Shape;69;p1"/>
            <p:cNvSpPr/>
            <p:nvPr/>
          </p:nvSpPr>
          <p:spPr>
            <a:xfrm>
              <a:off x="1304925" y="1266825"/>
              <a:ext cx="9582150" cy="4305300"/>
            </a:xfrm>
            <a:custGeom>
              <a:rect b="b" l="l" r="r" t="t"/>
              <a:pathLst>
                <a:path extrusionOk="0" h="4305300" w="9582150">
                  <a:moveTo>
                    <a:pt x="9582150" y="0"/>
                  </a:moveTo>
                  <a:lnTo>
                    <a:pt x="0" y="0"/>
                  </a:lnTo>
                  <a:lnTo>
                    <a:pt x="0" y="4305300"/>
                  </a:lnTo>
                  <a:lnTo>
                    <a:pt x="9582150" y="4305300"/>
                  </a:lnTo>
                  <a:lnTo>
                    <a:pt x="9582150" y="0"/>
                  </a:lnTo>
                  <a:close/>
                </a:path>
              </a:pathLst>
            </a:custGeom>
            <a:solidFill>
              <a:srgbClr val="373545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1452625" y="1414526"/>
              <a:ext cx="9296400" cy="4038600"/>
            </a:xfrm>
            <a:custGeom>
              <a:rect b="b" l="l" r="r" t="t"/>
              <a:pathLst>
                <a:path extrusionOk="0" h="4038600" w="9296400">
                  <a:moveTo>
                    <a:pt x="0" y="4038600"/>
                  </a:moveTo>
                  <a:lnTo>
                    <a:pt x="9296400" y="4038600"/>
                  </a:lnTo>
                  <a:lnTo>
                    <a:pt x="9296400" y="0"/>
                  </a:lnTo>
                  <a:lnTo>
                    <a:pt x="0" y="0"/>
                  </a:lnTo>
                  <a:lnTo>
                    <a:pt x="0" y="4038600"/>
                  </a:lnTo>
                  <a:close/>
                </a:path>
              </a:pathLst>
            </a:custGeom>
            <a:noFill/>
            <a:ln cap="flat" cmpd="sng" w="9525">
              <a:solidFill>
                <a:srgbClr val="BBD0D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5133975" y="1266825"/>
              <a:ext cx="1924050" cy="733425"/>
            </a:xfrm>
            <a:custGeom>
              <a:rect b="b" l="l" r="r" t="t"/>
              <a:pathLst>
                <a:path extrusionOk="0" h="733425" w="1924050">
                  <a:moveTo>
                    <a:pt x="1924050" y="0"/>
                  </a:moveTo>
                  <a:lnTo>
                    <a:pt x="0" y="0"/>
                  </a:lnTo>
                  <a:lnTo>
                    <a:pt x="0" y="733425"/>
                  </a:lnTo>
                  <a:lnTo>
                    <a:pt x="1924050" y="733425"/>
                  </a:lnTo>
                  <a:lnTo>
                    <a:pt x="1924050" y="0"/>
                  </a:lnTo>
                  <a:close/>
                </a:path>
              </a:pathLst>
            </a:custGeom>
            <a:solidFill>
              <a:srgbClr val="3493B9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5253101" y="1271651"/>
              <a:ext cx="1695450" cy="647700"/>
            </a:xfrm>
            <a:custGeom>
              <a:rect b="b" l="l" r="r" t="t"/>
              <a:pathLst>
                <a:path extrusionOk="0" h="647700" w="1695450">
                  <a:moveTo>
                    <a:pt x="0" y="0"/>
                  </a:moveTo>
                  <a:lnTo>
                    <a:pt x="0" y="640079"/>
                  </a:lnTo>
                </a:path>
                <a:path extrusionOk="0" h="647700" w="1695450">
                  <a:moveTo>
                    <a:pt x="1695450" y="0"/>
                  </a:moveTo>
                  <a:lnTo>
                    <a:pt x="1695450" y="640079"/>
                  </a:lnTo>
                </a:path>
                <a:path extrusionOk="0" h="647700" w="1695450">
                  <a:moveTo>
                    <a:pt x="0" y="647700"/>
                  </a:moveTo>
                  <a:lnTo>
                    <a:pt x="1691640" y="647700"/>
                  </a:lnTo>
                </a:path>
              </a:pathLst>
            </a:custGeom>
            <a:noFill/>
            <a:ln cap="flat" cmpd="sng" w="9525">
              <a:solidFill>
                <a:srgbClr val="D3EA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73" name="Google Shape;73;p1"/>
          <p:cNvSpPr txBox="1"/>
          <p:nvPr>
            <p:ph type="title"/>
          </p:nvPr>
        </p:nvSpPr>
        <p:spPr>
          <a:xfrm>
            <a:off x="2084260" y="2235060"/>
            <a:ext cx="8018700" cy="12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500">
            <a:spAutoFit/>
          </a:bodyPr>
          <a:lstStyle/>
          <a:p>
            <a:pPr indent="0" lvl="0" marL="12700" rtl="0" algn="ctr">
              <a:lnSpc>
                <a:spcPct val="1103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9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Tėvams apie ugdymo turinio atnaujinimą (UTA)</a:t>
            </a:r>
            <a:endParaRPr sz="395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arents Have The Right to Know What Their Kids Are Learning - South Boston  Today" id="74" name="Google Shape;74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998341" y="3680260"/>
            <a:ext cx="43815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7B6C0"/>
        </a:solid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"/>
          <p:cNvSpPr txBox="1"/>
          <p:nvPr/>
        </p:nvSpPr>
        <p:spPr>
          <a:xfrm>
            <a:off x="1211014" y="2507360"/>
            <a:ext cx="3683635" cy="15671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6025">
            <a:spAutoFit/>
          </a:bodyPr>
          <a:lstStyle/>
          <a:p>
            <a:pPr indent="0" lvl="0" marL="12700" marR="5080" rtl="0" algn="l">
              <a:lnSpc>
                <a:spcPct val="90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Kodėl atnaujinamas ugdymo turinys?</a:t>
            </a:r>
            <a:endParaRPr sz="36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0" name="Google Shape;80;p2"/>
          <p:cNvGrpSpPr/>
          <p:nvPr/>
        </p:nvGrpSpPr>
        <p:grpSpPr>
          <a:xfrm>
            <a:off x="5476875" y="619125"/>
            <a:ext cx="5495925" cy="5505450"/>
            <a:chOff x="5476875" y="619125"/>
            <a:chExt cx="5495925" cy="5505450"/>
          </a:xfrm>
        </p:grpSpPr>
        <p:sp>
          <p:nvSpPr>
            <p:cNvPr id="81" name="Google Shape;81;p2"/>
            <p:cNvSpPr/>
            <p:nvPr/>
          </p:nvSpPr>
          <p:spPr>
            <a:xfrm>
              <a:off x="5476875" y="619125"/>
              <a:ext cx="5495925" cy="5505450"/>
            </a:xfrm>
            <a:custGeom>
              <a:rect b="b" l="l" r="r" t="t"/>
              <a:pathLst>
                <a:path extrusionOk="0" h="5505450" w="5495925">
                  <a:moveTo>
                    <a:pt x="2748026" y="0"/>
                  </a:moveTo>
                  <a:lnTo>
                    <a:pt x="0" y="2752725"/>
                  </a:lnTo>
                  <a:lnTo>
                    <a:pt x="2748026" y="5505450"/>
                  </a:lnTo>
                  <a:lnTo>
                    <a:pt x="5495925" y="2752725"/>
                  </a:lnTo>
                  <a:lnTo>
                    <a:pt x="2748026" y="0"/>
                  </a:lnTo>
                  <a:close/>
                </a:path>
              </a:pathLst>
            </a:custGeom>
            <a:solidFill>
              <a:srgbClr val="D1E4E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5996051" y="1147826"/>
              <a:ext cx="2152650" cy="2143125"/>
            </a:xfrm>
            <a:custGeom>
              <a:rect b="b" l="l" r="r" t="t"/>
              <a:pathLst>
                <a:path extrusionOk="0" h="2143125" w="2152650">
                  <a:moveTo>
                    <a:pt x="1795399" y="0"/>
                  </a:moveTo>
                  <a:lnTo>
                    <a:pt x="357124" y="0"/>
                  </a:lnTo>
                  <a:lnTo>
                    <a:pt x="308665" y="3260"/>
                  </a:lnTo>
                  <a:lnTo>
                    <a:pt x="262187" y="12757"/>
                  </a:lnTo>
                  <a:lnTo>
                    <a:pt x="218116" y="28065"/>
                  </a:lnTo>
                  <a:lnTo>
                    <a:pt x="176878" y="48758"/>
                  </a:lnTo>
                  <a:lnTo>
                    <a:pt x="138897" y="74412"/>
                  </a:lnTo>
                  <a:lnTo>
                    <a:pt x="104600" y="104600"/>
                  </a:lnTo>
                  <a:lnTo>
                    <a:pt x="74412" y="138897"/>
                  </a:lnTo>
                  <a:lnTo>
                    <a:pt x="48758" y="176878"/>
                  </a:lnTo>
                  <a:lnTo>
                    <a:pt x="28065" y="218116"/>
                  </a:lnTo>
                  <a:lnTo>
                    <a:pt x="12757" y="262187"/>
                  </a:lnTo>
                  <a:lnTo>
                    <a:pt x="3260" y="308665"/>
                  </a:lnTo>
                  <a:lnTo>
                    <a:pt x="0" y="357124"/>
                  </a:lnTo>
                  <a:lnTo>
                    <a:pt x="0" y="1785874"/>
                  </a:lnTo>
                  <a:lnTo>
                    <a:pt x="3260" y="1834335"/>
                  </a:lnTo>
                  <a:lnTo>
                    <a:pt x="12757" y="1880820"/>
                  </a:lnTo>
                  <a:lnTo>
                    <a:pt x="28065" y="1924901"/>
                  </a:lnTo>
                  <a:lnTo>
                    <a:pt x="48758" y="1966152"/>
                  </a:lnTo>
                  <a:lnTo>
                    <a:pt x="74412" y="2004148"/>
                  </a:lnTo>
                  <a:lnTo>
                    <a:pt x="104600" y="2038461"/>
                  </a:lnTo>
                  <a:lnTo>
                    <a:pt x="138897" y="2068665"/>
                  </a:lnTo>
                  <a:lnTo>
                    <a:pt x="176878" y="2094333"/>
                  </a:lnTo>
                  <a:lnTo>
                    <a:pt x="218116" y="2115040"/>
                  </a:lnTo>
                  <a:lnTo>
                    <a:pt x="262187" y="2130358"/>
                  </a:lnTo>
                  <a:lnTo>
                    <a:pt x="308665" y="2139862"/>
                  </a:lnTo>
                  <a:lnTo>
                    <a:pt x="357124" y="2143125"/>
                  </a:lnTo>
                  <a:lnTo>
                    <a:pt x="1795399" y="2143125"/>
                  </a:lnTo>
                  <a:lnTo>
                    <a:pt x="1843860" y="2139862"/>
                  </a:lnTo>
                  <a:lnTo>
                    <a:pt x="1890345" y="2130358"/>
                  </a:lnTo>
                  <a:lnTo>
                    <a:pt x="1934426" y="2115040"/>
                  </a:lnTo>
                  <a:lnTo>
                    <a:pt x="1975677" y="2094333"/>
                  </a:lnTo>
                  <a:lnTo>
                    <a:pt x="2013673" y="2068665"/>
                  </a:lnTo>
                  <a:lnTo>
                    <a:pt x="2047986" y="2038461"/>
                  </a:lnTo>
                  <a:lnTo>
                    <a:pt x="2078190" y="2004148"/>
                  </a:lnTo>
                  <a:lnTo>
                    <a:pt x="2103858" y="1966152"/>
                  </a:lnTo>
                  <a:lnTo>
                    <a:pt x="2124565" y="1924901"/>
                  </a:lnTo>
                  <a:lnTo>
                    <a:pt x="2139883" y="1880820"/>
                  </a:lnTo>
                  <a:lnTo>
                    <a:pt x="2149387" y="1834335"/>
                  </a:lnTo>
                  <a:lnTo>
                    <a:pt x="2152650" y="1785874"/>
                  </a:lnTo>
                  <a:lnTo>
                    <a:pt x="2152650" y="357124"/>
                  </a:lnTo>
                  <a:lnTo>
                    <a:pt x="2149387" y="308665"/>
                  </a:lnTo>
                  <a:lnTo>
                    <a:pt x="2139883" y="262187"/>
                  </a:lnTo>
                  <a:lnTo>
                    <a:pt x="2124565" y="218116"/>
                  </a:lnTo>
                  <a:lnTo>
                    <a:pt x="2103858" y="176878"/>
                  </a:lnTo>
                  <a:lnTo>
                    <a:pt x="2078190" y="138897"/>
                  </a:lnTo>
                  <a:lnTo>
                    <a:pt x="2047986" y="104600"/>
                  </a:lnTo>
                  <a:lnTo>
                    <a:pt x="2013673" y="74412"/>
                  </a:lnTo>
                  <a:lnTo>
                    <a:pt x="1975677" y="48758"/>
                  </a:lnTo>
                  <a:lnTo>
                    <a:pt x="1934426" y="28065"/>
                  </a:lnTo>
                  <a:lnTo>
                    <a:pt x="1890345" y="12757"/>
                  </a:lnTo>
                  <a:lnTo>
                    <a:pt x="1843860" y="3260"/>
                  </a:lnTo>
                  <a:lnTo>
                    <a:pt x="1795399" y="0"/>
                  </a:lnTo>
                  <a:close/>
                </a:path>
              </a:pathLst>
            </a:custGeom>
            <a:solidFill>
              <a:srgbClr val="57B6C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5996051" y="1147826"/>
              <a:ext cx="2152650" cy="2143125"/>
            </a:xfrm>
            <a:custGeom>
              <a:rect b="b" l="l" r="r" t="t"/>
              <a:pathLst>
                <a:path extrusionOk="0" h="2143125" w="2152650">
                  <a:moveTo>
                    <a:pt x="0" y="357124"/>
                  </a:moveTo>
                  <a:lnTo>
                    <a:pt x="3260" y="308665"/>
                  </a:lnTo>
                  <a:lnTo>
                    <a:pt x="12757" y="262187"/>
                  </a:lnTo>
                  <a:lnTo>
                    <a:pt x="28065" y="218116"/>
                  </a:lnTo>
                  <a:lnTo>
                    <a:pt x="48758" y="176878"/>
                  </a:lnTo>
                  <a:lnTo>
                    <a:pt x="74412" y="138897"/>
                  </a:lnTo>
                  <a:lnTo>
                    <a:pt x="104600" y="104600"/>
                  </a:lnTo>
                  <a:lnTo>
                    <a:pt x="138897" y="74412"/>
                  </a:lnTo>
                  <a:lnTo>
                    <a:pt x="176878" y="48758"/>
                  </a:lnTo>
                  <a:lnTo>
                    <a:pt x="218116" y="28065"/>
                  </a:lnTo>
                  <a:lnTo>
                    <a:pt x="262187" y="12757"/>
                  </a:lnTo>
                  <a:lnTo>
                    <a:pt x="308665" y="3260"/>
                  </a:lnTo>
                  <a:lnTo>
                    <a:pt x="357124" y="0"/>
                  </a:lnTo>
                  <a:lnTo>
                    <a:pt x="1795399" y="0"/>
                  </a:lnTo>
                  <a:lnTo>
                    <a:pt x="1843860" y="3260"/>
                  </a:lnTo>
                  <a:lnTo>
                    <a:pt x="1890345" y="12757"/>
                  </a:lnTo>
                  <a:lnTo>
                    <a:pt x="1934426" y="28065"/>
                  </a:lnTo>
                  <a:lnTo>
                    <a:pt x="1975677" y="48758"/>
                  </a:lnTo>
                  <a:lnTo>
                    <a:pt x="2013673" y="74412"/>
                  </a:lnTo>
                  <a:lnTo>
                    <a:pt x="2047986" y="104600"/>
                  </a:lnTo>
                  <a:lnTo>
                    <a:pt x="2078190" y="138897"/>
                  </a:lnTo>
                  <a:lnTo>
                    <a:pt x="2103858" y="176878"/>
                  </a:lnTo>
                  <a:lnTo>
                    <a:pt x="2124565" y="218116"/>
                  </a:lnTo>
                  <a:lnTo>
                    <a:pt x="2139883" y="262187"/>
                  </a:lnTo>
                  <a:lnTo>
                    <a:pt x="2149387" y="308665"/>
                  </a:lnTo>
                  <a:lnTo>
                    <a:pt x="2152650" y="357124"/>
                  </a:lnTo>
                  <a:lnTo>
                    <a:pt x="2152650" y="1785874"/>
                  </a:lnTo>
                  <a:lnTo>
                    <a:pt x="2149387" y="1834335"/>
                  </a:lnTo>
                  <a:lnTo>
                    <a:pt x="2139883" y="1880820"/>
                  </a:lnTo>
                  <a:lnTo>
                    <a:pt x="2124565" y="1924901"/>
                  </a:lnTo>
                  <a:lnTo>
                    <a:pt x="2103858" y="1966152"/>
                  </a:lnTo>
                  <a:lnTo>
                    <a:pt x="2078190" y="2004148"/>
                  </a:lnTo>
                  <a:lnTo>
                    <a:pt x="2047986" y="2038461"/>
                  </a:lnTo>
                  <a:lnTo>
                    <a:pt x="2013673" y="2068665"/>
                  </a:lnTo>
                  <a:lnTo>
                    <a:pt x="1975677" y="2094333"/>
                  </a:lnTo>
                  <a:lnTo>
                    <a:pt x="1934426" y="2115040"/>
                  </a:lnTo>
                  <a:lnTo>
                    <a:pt x="1890345" y="2130358"/>
                  </a:lnTo>
                  <a:lnTo>
                    <a:pt x="1843860" y="2139862"/>
                  </a:lnTo>
                  <a:lnTo>
                    <a:pt x="1795399" y="2143125"/>
                  </a:lnTo>
                  <a:lnTo>
                    <a:pt x="357124" y="2143125"/>
                  </a:lnTo>
                  <a:lnTo>
                    <a:pt x="308665" y="2139862"/>
                  </a:lnTo>
                  <a:lnTo>
                    <a:pt x="262187" y="2130358"/>
                  </a:lnTo>
                  <a:lnTo>
                    <a:pt x="218116" y="2115040"/>
                  </a:lnTo>
                  <a:lnTo>
                    <a:pt x="176878" y="2094333"/>
                  </a:lnTo>
                  <a:lnTo>
                    <a:pt x="138897" y="2068665"/>
                  </a:lnTo>
                  <a:lnTo>
                    <a:pt x="104600" y="2038461"/>
                  </a:lnTo>
                  <a:lnTo>
                    <a:pt x="74412" y="2004148"/>
                  </a:lnTo>
                  <a:lnTo>
                    <a:pt x="48758" y="1966152"/>
                  </a:lnTo>
                  <a:lnTo>
                    <a:pt x="28065" y="1924901"/>
                  </a:lnTo>
                  <a:lnTo>
                    <a:pt x="12757" y="1880820"/>
                  </a:lnTo>
                  <a:lnTo>
                    <a:pt x="3260" y="1834335"/>
                  </a:lnTo>
                  <a:lnTo>
                    <a:pt x="0" y="1785874"/>
                  </a:lnTo>
                  <a:lnTo>
                    <a:pt x="0" y="357124"/>
                  </a:lnTo>
                  <a:close/>
                </a:path>
              </a:pathLst>
            </a:cu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84" name="Google Shape;84;p2"/>
          <p:cNvSpPr txBox="1"/>
          <p:nvPr/>
        </p:nvSpPr>
        <p:spPr>
          <a:xfrm>
            <a:off x="6475729" y="1928812"/>
            <a:ext cx="1183005" cy="5480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3175">
            <a:spAutoFit/>
          </a:bodyPr>
          <a:lstStyle/>
          <a:p>
            <a:pPr indent="-228600" lvl="0" marL="241300" marR="5080" rtl="0" algn="l">
              <a:lnSpc>
                <a:spcPct val="108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Century Gothic"/>
                <a:ea typeface="Century Gothic"/>
                <a:cs typeface="Century Gothic"/>
                <a:sym typeface="Century Gothic"/>
              </a:rPr>
              <a:t>Perkrautas turinys</a:t>
            </a:r>
            <a:endParaRPr sz="1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85" name="Google Shape;85;p2"/>
          <p:cNvGrpSpPr/>
          <p:nvPr/>
        </p:nvGrpSpPr>
        <p:grpSpPr>
          <a:xfrm>
            <a:off x="8310626" y="1147825"/>
            <a:ext cx="2152650" cy="2143125"/>
            <a:chOff x="8310626" y="1147825"/>
            <a:chExt cx="2152650" cy="2143125"/>
          </a:xfrm>
        </p:grpSpPr>
        <p:sp>
          <p:nvSpPr>
            <p:cNvPr id="86" name="Google Shape;86;p2"/>
            <p:cNvSpPr/>
            <p:nvPr/>
          </p:nvSpPr>
          <p:spPr>
            <a:xfrm>
              <a:off x="8310626" y="1147825"/>
              <a:ext cx="2152650" cy="2143125"/>
            </a:xfrm>
            <a:custGeom>
              <a:rect b="b" l="l" r="r" t="t"/>
              <a:pathLst>
                <a:path extrusionOk="0" h="2143125" w="2152650">
                  <a:moveTo>
                    <a:pt x="1795399" y="0"/>
                  </a:moveTo>
                  <a:lnTo>
                    <a:pt x="357124" y="0"/>
                  </a:lnTo>
                  <a:lnTo>
                    <a:pt x="308665" y="3260"/>
                  </a:lnTo>
                  <a:lnTo>
                    <a:pt x="262187" y="12757"/>
                  </a:lnTo>
                  <a:lnTo>
                    <a:pt x="218116" y="28065"/>
                  </a:lnTo>
                  <a:lnTo>
                    <a:pt x="176878" y="48758"/>
                  </a:lnTo>
                  <a:lnTo>
                    <a:pt x="138897" y="74412"/>
                  </a:lnTo>
                  <a:lnTo>
                    <a:pt x="104600" y="104600"/>
                  </a:lnTo>
                  <a:lnTo>
                    <a:pt x="74412" y="138897"/>
                  </a:lnTo>
                  <a:lnTo>
                    <a:pt x="48758" y="176878"/>
                  </a:lnTo>
                  <a:lnTo>
                    <a:pt x="28065" y="218116"/>
                  </a:lnTo>
                  <a:lnTo>
                    <a:pt x="12757" y="262187"/>
                  </a:lnTo>
                  <a:lnTo>
                    <a:pt x="3260" y="308665"/>
                  </a:lnTo>
                  <a:lnTo>
                    <a:pt x="0" y="357124"/>
                  </a:lnTo>
                  <a:lnTo>
                    <a:pt x="0" y="1785874"/>
                  </a:lnTo>
                  <a:lnTo>
                    <a:pt x="3260" y="1834335"/>
                  </a:lnTo>
                  <a:lnTo>
                    <a:pt x="12757" y="1880820"/>
                  </a:lnTo>
                  <a:lnTo>
                    <a:pt x="28065" y="1924901"/>
                  </a:lnTo>
                  <a:lnTo>
                    <a:pt x="48758" y="1966152"/>
                  </a:lnTo>
                  <a:lnTo>
                    <a:pt x="74412" y="2004148"/>
                  </a:lnTo>
                  <a:lnTo>
                    <a:pt x="104600" y="2038461"/>
                  </a:lnTo>
                  <a:lnTo>
                    <a:pt x="138897" y="2068665"/>
                  </a:lnTo>
                  <a:lnTo>
                    <a:pt x="176878" y="2094333"/>
                  </a:lnTo>
                  <a:lnTo>
                    <a:pt x="218116" y="2115040"/>
                  </a:lnTo>
                  <a:lnTo>
                    <a:pt x="262187" y="2130358"/>
                  </a:lnTo>
                  <a:lnTo>
                    <a:pt x="308665" y="2139862"/>
                  </a:lnTo>
                  <a:lnTo>
                    <a:pt x="357124" y="2143125"/>
                  </a:lnTo>
                  <a:lnTo>
                    <a:pt x="1795399" y="2143125"/>
                  </a:lnTo>
                  <a:lnTo>
                    <a:pt x="1843860" y="2139862"/>
                  </a:lnTo>
                  <a:lnTo>
                    <a:pt x="1890345" y="2130358"/>
                  </a:lnTo>
                  <a:lnTo>
                    <a:pt x="1934426" y="2115040"/>
                  </a:lnTo>
                  <a:lnTo>
                    <a:pt x="1975677" y="2094333"/>
                  </a:lnTo>
                  <a:lnTo>
                    <a:pt x="2013673" y="2068665"/>
                  </a:lnTo>
                  <a:lnTo>
                    <a:pt x="2047986" y="2038461"/>
                  </a:lnTo>
                  <a:lnTo>
                    <a:pt x="2078190" y="2004148"/>
                  </a:lnTo>
                  <a:lnTo>
                    <a:pt x="2103858" y="1966152"/>
                  </a:lnTo>
                  <a:lnTo>
                    <a:pt x="2124565" y="1924901"/>
                  </a:lnTo>
                  <a:lnTo>
                    <a:pt x="2139883" y="1880820"/>
                  </a:lnTo>
                  <a:lnTo>
                    <a:pt x="2149387" y="1834335"/>
                  </a:lnTo>
                  <a:lnTo>
                    <a:pt x="2152650" y="1785874"/>
                  </a:lnTo>
                  <a:lnTo>
                    <a:pt x="2152650" y="357124"/>
                  </a:lnTo>
                  <a:lnTo>
                    <a:pt x="2149387" y="308665"/>
                  </a:lnTo>
                  <a:lnTo>
                    <a:pt x="2139883" y="262187"/>
                  </a:lnTo>
                  <a:lnTo>
                    <a:pt x="2124565" y="218116"/>
                  </a:lnTo>
                  <a:lnTo>
                    <a:pt x="2103858" y="176878"/>
                  </a:lnTo>
                  <a:lnTo>
                    <a:pt x="2078190" y="138897"/>
                  </a:lnTo>
                  <a:lnTo>
                    <a:pt x="2047986" y="104600"/>
                  </a:lnTo>
                  <a:lnTo>
                    <a:pt x="2013673" y="74412"/>
                  </a:lnTo>
                  <a:lnTo>
                    <a:pt x="1975677" y="48758"/>
                  </a:lnTo>
                  <a:lnTo>
                    <a:pt x="1934426" y="28065"/>
                  </a:lnTo>
                  <a:lnTo>
                    <a:pt x="1890345" y="12757"/>
                  </a:lnTo>
                  <a:lnTo>
                    <a:pt x="1843860" y="3260"/>
                  </a:lnTo>
                  <a:lnTo>
                    <a:pt x="1795399" y="0"/>
                  </a:lnTo>
                  <a:close/>
                </a:path>
              </a:pathLst>
            </a:custGeom>
            <a:solidFill>
              <a:srgbClr val="75BCA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8310626" y="1147825"/>
              <a:ext cx="2152650" cy="2143125"/>
            </a:xfrm>
            <a:custGeom>
              <a:rect b="b" l="l" r="r" t="t"/>
              <a:pathLst>
                <a:path extrusionOk="0" h="2143125" w="2152650">
                  <a:moveTo>
                    <a:pt x="0" y="357124"/>
                  </a:moveTo>
                  <a:lnTo>
                    <a:pt x="3260" y="308665"/>
                  </a:lnTo>
                  <a:lnTo>
                    <a:pt x="12757" y="262187"/>
                  </a:lnTo>
                  <a:lnTo>
                    <a:pt x="28065" y="218116"/>
                  </a:lnTo>
                  <a:lnTo>
                    <a:pt x="48758" y="176878"/>
                  </a:lnTo>
                  <a:lnTo>
                    <a:pt x="74412" y="138897"/>
                  </a:lnTo>
                  <a:lnTo>
                    <a:pt x="104600" y="104600"/>
                  </a:lnTo>
                  <a:lnTo>
                    <a:pt x="138897" y="74412"/>
                  </a:lnTo>
                  <a:lnTo>
                    <a:pt x="176878" y="48758"/>
                  </a:lnTo>
                  <a:lnTo>
                    <a:pt x="218116" y="28065"/>
                  </a:lnTo>
                  <a:lnTo>
                    <a:pt x="262187" y="12757"/>
                  </a:lnTo>
                  <a:lnTo>
                    <a:pt x="308665" y="3260"/>
                  </a:lnTo>
                  <a:lnTo>
                    <a:pt x="357124" y="0"/>
                  </a:lnTo>
                  <a:lnTo>
                    <a:pt x="1795399" y="0"/>
                  </a:lnTo>
                  <a:lnTo>
                    <a:pt x="1843860" y="3260"/>
                  </a:lnTo>
                  <a:lnTo>
                    <a:pt x="1890345" y="12757"/>
                  </a:lnTo>
                  <a:lnTo>
                    <a:pt x="1934426" y="28065"/>
                  </a:lnTo>
                  <a:lnTo>
                    <a:pt x="1975677" y="48758"/>
                  </a:lnTo>
                  <a:lnTo>
                    <a:pt x="2013673" y="74412"/>
                  </a:lnTo>
                  <a:lnTo>
                    <a:pt x="2047986" y="104600"/>
                  </a:lnTo>
                  <a:lnTo>
                    <a:pt x="2078190" y="138897"/>
                  </a:lnTo>
                  <a:lnTo>
                    <a:pt x="2103858" y="176878"/>
                  </a:lnTo>
                  <a:lnTo>
                    <a:pt x="2124565" y="218116"/>
                  </a:lnTo>
                  <a:lnTo>
                    <a:pt x="2139883" y="262187"/>
                  </a:lnTo>
                  <a:lnTo>
                    <a:pt x="2149387" y="308665"/>
                  </a:lnTo>
                  <a:lnTo>
                    <a:pt x="2152650" y="357124"/>
                  </a:lnTo>
                  <a:lnTo>
                    <a:pt x="2152650" y="1785874"/>
                  </a:lnTo>
                  <a:lnTo>
                    <a:pt x="2149387" y="1834335"/>
                  </a:lnTo>
                  <a:lnTo>
                    <a:pt x="2139883" y="1880820"/>
                  </a:lnTo>
                  <a:lnTo>
                    <a:pt x="2124565" y="1924901"/>
                  </a:lnTo>
                  <a:lnTo>
                    <a:pt x="2103858" y="1966152"/>
                  </a:lnTo>
                  <a:lnTo>
                    <a:pt x="2078190" y="2004148"/>
                  </a:lnTo>
                  <a:lnTo>
                    <a:pt x="2047986" y="2038461"/>
                  </a:lnTo>
                  <a:lnTo>
                    <a:pt x="2013673" y="2068665"/>
                  </a:lnTo>
                  <a:lnTo>
                    <a:pt x="1975677" y="2094333"/>
                  </a:lnTo>
                  <a:lnTo>
                    <a:pt x="1934426" y="2115040"/>
                  </a:lnTo>
                  <a:lnTo>
                    <a:pt x="1890345" y="2130358"/>
                  </a:lnTo>
                  <a:lnTo>
                    <a:pt x="1843860" y="2139862"/>
                  </a:lnTo>
                  <a:lnTo>
                    <a:pt x="1795399" y="2143125"/>
                  </a:lnTo>
                  <a:lnTo>
                    <a:pt x="357124" y="2143125"/>
                  </a:lnTo>
                  <a:lnTo>
                    <a:pt x="308665" y="2139862"/>
                  </a:lnTo>
                  <a:lnTo>
                    <a:pt x="262187" y="2130358"/>
                  </a:lnTo>
                  <a:lnTo>
                    <a:pt x="218116" y="2115040"/>
                  </a:lnTo>
                  <a:lnTo>
                    <a:pt x="176878" y="2094333"/>
                  </a:lnTo>
                  <a:lnTo>
                    <a:pt x="138897" y="2068665"/>
                  </a:lnTo>
                  <a:lnTo>
                    <a:pt x="104600" y="2038461"/>
                  </a:lnTo>
                  <a:lnTo>
                    <a:pt x="74412" y="2004148"/>
                  </a:lnTo>
                  <a:lnTo>
                    <a:pt x="48758" y="1966152"/>
                  </a:lnTo>
                  <a:lnTo>
                    <a:pt x="28065" y="1924901"/>
                  </a:lnTo>
                  <a:lnTo>
                    <a:pt x="12757" y="1880820"/>
                  </a:lnTo>
                  <a:lnTo>
                    <a:pt x="3260" y="1834335"/>
                  </a:lnTo>
                  <a:lnTo>
                    <a:pt x="0" y="1785874"/>
                  </a:lnTo>
                  <a:lnTo>
                    <a:pt x="0" y="357124"/>
                  </a:lnTo>
                  <a:close/>
                </a:path>
              </a:pathLst>
            </a:cu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88" name="Google Shape;88;p2"/>
          <p:cNvSpPr txBox="1"/>
          <p:nvPr>
            <p:ph type="title"/>
          </p:nvPr>
        </p:nvSpPr>
        <p:spPr>
          <a:xfrm>
            <a:off x="8512809" y="1679003"/>
            <a:ext cx="1740600" cy="12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3175">
            <a:spAutoFit/>
          </a:bodyPr>
          <a:lstStyle/>
          <a:p>
            <a:pPr indent="-2539" lvl="0" marL="12700" marR="5080" rtl="0" algn="ctr">
              <a:lnSpc>
                <a:spcPct val="108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Neatitiktis tarp dabartinio turinio ir ateities poreikių</a:t>
            </a:r>
            <a:endParaRPr sz="1800"/>
          </a:p>
        </p:txBody>
      </p:sp>
      <p:grpSp>
        <p:nvGrpSpPr>
          <p:cNvPr id="89" name="Google Shape;89;p2"/>
          <p:cNvGrpSpPr/>
          <p:nvPr/>
        </p:nvGrpSpPr>
        <p:grpSpPr>
          <a:xfrm>
            <a:off x="5996051" y="3462401"/>
            <a:ext cx="2152650" cy="2143125"/>
            <a:chOff x="5996051" y="3462401"/>
            <a:chExt cx="2152650" cy="2143125"/>
          </a:xfrm>
        </p:grpSpPr>
        <p:sp>
          <p:nvSpPr>
            <p:cNvPr id="90" name="Google Shape;90;p2"/>
            <p:cNvSpPr/>
            <p:nvPr/>
          </p:nvSpPr>
          <p:spPr>
            <a:xfrm>
              <a:off x="5996051" y="3462401"/>
              <a:ext cx="2152650" cy="2143125"/>
            </a:xfrm>
            <a:custGeom>
              <a:rect b="b" l="l" r="r" t="t"/>
              <a:pathLst>
                <a:path extrusionOk="0" h="2143125" w="2152650">
                  <a:moveTo>
                    <a:pt x="1795399" y="0"/>
                  </a:moveTo>
                  <a:lnTo>
                    <a:pt x="357124" y="0"/>
                  </a:lnTo>
                  <a:lnTo>
                    <a:pt x="308665" y="3260"/>
                  </a:lnTo>
                  <a:lnTo>
                    <a:pt x="262187" y="12757"/>
                  </a:lnTo>
                  <a:lnTo>
                    <a:pt x="218116" y="28065"/>
                  </a:lnTo>
                  <a:lnTo>
                    <a:pt x="176878" y="48758"/>
                  </a:lnTo>
                  <a:lnTo>
                    <a:pt x="138897" y="74412"/>
                  </a:lnTo>
                  <a:lnTo>
                    <a:pt x="104600" y="104600"/>
                  </a:lnTo>
                  <a:lnTo>
                    <a:pt x="74412" y="138897"/>
                  </a:lnTo>
                  <a:lnTo>
                    <a:pt x="48758" y="176878"/>
                  </a:lnTo>
                  <a:lnTo>
                    <a:pt x="28065" y="218116"/>
                  </a:lnTo>
                  <a:lnTo>
                    <a:pt x="12757" y="262187"/>
                  </a:lnTo>
                  <a:lnTo>
                    <a:pt x="3260" y="308665"/>
                  </a:lnTo>
                  <a:lnTo>
                    <a:pt x="0" y="357124"/>
                  </a:lnTo>
                  <a:lnTo>
                    <a:pt x="0" y="1785874"/>
                  </a:lnTo>
                  <a:lnTo>
                    <a:pt x="3260" y="1834334"/>
                  </a:lnTo>
                  <a:lnTo>
                    <a:pt x="12757" y="1880815"/>
                  </a:lnTo>
                  <a:lnTo>
                    <a:pt x="28065" y="1924891"/>
                  </a:lnTo>
                  <a:lnTo>
                    <a:pt x="48758" y="1966136"/>
                  </a:lnTo>
                  <a:lnTo>
                    <a:pt x="74412" y="2004124"/>
                  </a:lnTo>
                  <a:lnTo>
                    <a:pt x="104600" y="2038429"/>
                  </a:lnTo>
                  <a:lnTo>
                    <a:pt x="138897" y="2068625"/>
                  </a:lnTo>
                  <a:lnTo>
                    <a:pt x="176878" y="2094286"/>
                  </a:lnTo>
                  <a:lnTo>
                    <a:pt x="218116" y="2114986"/>
                  </a:lnTo>
                  <a:lnTo>
                    <a:pt x="262187" y="2130299"/>
                  </a:lnTo>
                  <a:lnTo>
                    <a:pt x="308665" y="2139800"/>
                  </a:lnTo>
                  <a:lnTo>
                    <a:pt x="357124" y="2143061"/>
                  </a:lnTo>
                  <a:lnTo>
                    <a:pt x="1795399" y="2143061"/>
                  </a:lnTo>
                  <a:lnTo>
                    <a:pt x="1843860" y="2139800"/>
                  </a:lnTo>
                  <a:lnTo>
                    <a:pt x="1890345" y="2130299"/>
                  </a:lnTo>
                  <a:lnTo>
                    <a:pt x="1934426" y="2114986"/>
                  </a:lnTo>
                  <a:lnTo>
                    <a:pt x="1975677" y="2094286"/>
                  </a:lnTo>
                  <a:lnTo>
                    <a:pt x="2013673" y="2068625"/>
                  </a:lnTo>
                  <a:lnTo>
                    <a:pt x="2047986" y="2038429"/>
                  </a:lnTo>
                  <a:lnTo>
                    <a:pt x="2078190" y="2004124"/>
                  </a:lnTo>
                  <a:lnTo>
                    <a:pt x="2103858" y="1966136"/>
                  </a:lnTo>
                  <a:lnTo>
                    <a:pt x="2124565" y="1924891"/>
                  </a:lnTo>
                  <a:lnTo>
                    <a:pt x="2139883" y="1880815"/>
                  </a:lnTo>
                  <a:lnTo>
                    <a:pt x="2149387" y="1834334"/>
                  </a:lnTo>
                  <a:lnTo>
                    <a:pt x="2152650" y="1785874"/>
                  </a:lnTo>
                  <a:lnTo>
                    <a:pt x="2152650" y="357124"/>
                  </a:lnTo>
                  <a:lnTo>
                    <a:pt x="2149387" y="308665"/>
                  </a:lnTo>
                  <a:lnTo>
                    <a:pt x="2139883" y="262187"/>
                  </a:lnTo>
                  <a:lnTo>
                    <a:pt x="2124565" y="218116"/>
                  </a:lnTo>
                  <a:lnTo>
                    <a:pt x="2103858" y="176878"/>
                  </a:lnTo>
                  <a:lnTo>
                    <a:pt x="2078190" y="138897"/>
                  </a:lnTo>
                  <a:lnTo>
                    <a:pt x="2047986" y="104600"/>
                  </a:lnTo>
                  <a:lnTo>
                    <a:pt x="2013673" y="74412"/>
                  </a:lnTo>
                  <a:lnTo>
                    <a:pt x="1975677" y="48758"/>
                  </a:lnTo>
                  <a:lnTo>
                    <a:pt x="1934426" y="28065"/>
                  </a:lnTo>
                  <a:lnTo>
                    <a:pt x="1890345" y="12757"/>
                  </a:lnTo>
                  <a:lnTo>
                    <a:pt x="1843860" y="3260"/>
                  </a:lnTo>
                  <a:lnTo>
                    <a:pt x="1795399" y="0"/>
                  </a:lnTo>
                  <a:close/>
                </a:path>
              </a:pathLst>
            </a:custGeom>
            <a:solidFill>
              <a:srgbClr val="798B8E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5996051" y="3462401"/>
              <a:ext cx="2152650" cy="2143125"/>
            </a:xfrm>
            <a:custGeom>
              <a:rect b="b" l="l" r="r" t="t"/>
              <a:pathLst>
                <a:path extrusionOk="0" h="2143125" w="2152650">
                  <a:moveTo>
                    <a:pt x="0" y="357124"/>
                  </a:moveTo>
                  <a:lnTo>
                    <a:pt x="3260" y="308665"/>
                  </a:lnTo>
                  <a:lnTo>
                    <a:pt x="12757" y="262187"/>
                  </a:lnTo>
                  <a:lnTo>
                    <a:pt x="28065" y="218116"/>
                  </a:lnTo>
                  <a:lnTo>
                    <a:pt x="48758" y="176878"/>
                  </a:lnTo>
                  <a:lnTo>
                    <a:pt x="74412" y="138897"/>
                  </a:lnTo>
                  <a:lnTo>
                    <a:pt x="104600" y="104600"/>
                  </a:lnTo>
                  <a:lnTo>
                    <a:pt x="138897" y="74412"/>
                  </a:lnTo>
                  <a:lnTo>
                    <a:pt x="176878" y="48758"/>
                  </a:lnTo>
                  <a:lnTo>
                    <a:pt x="218116" y="28065"/>
                  </a:lnTo>
                  <a:lnTo>
                    <a:pt x="262187" y="12757"/>
                  </a:lnTo>
                  <a:lnTo>
                    <a:pt x="308665" y="3260"/>
                  </a:lnTo>
                  <a:lnTo>
                    <a:pt x="357124" y="0"/>
                  </a:lnTo>
                  <a:lnTo>
                    <a:pt x="1795399" y="0"/>
                  </a:lnTo>
                  <a:lnTo>
                    <a:pt x="1843860" y="3260"/>
                  </a:lnTo>
                  <a:lnTo>
                    <a:pt x="1890345" y="12757"/>
                  </a:lnTo>
                  <a:lnTo>
                    <a:pt x="1934426" y="28065"/>
                  </a:lnTo>
                  <a:lnTo>
                    <a:pt x="1975677" y="48758"/>
                  </a:lnTo>
                  <a:lnTo>
                    <a:pt x="2013673" y="74412"/>
                  </a:lnTo>
                  <a:lnTo>
                    <a:pt x="2047986" y="104600"/>
                  </a:lnTo>
                  <a:lnTo>
                    <a:pt x="2078190" y="138897"/>
                  </a:lnTo>
                  <a:lnTo>
                    <a:pt x="2103858" y="176878"/>
                  </a:lnTo>
                  <a:lnTo>
                    <a:pt x="2124565" y="218116"/>
                  </a:lnTo>
                  <a:lnTo>
                    <a:pt x="2139883" y="262187"/>
                  </a:lnTo>
                  <a:lnTo>
                    <a:pt x="2149387" y="308665"/>
                  </a:lnTo>
                  <a:lnTo>
                    <a:pt x="2152650" y="357124"/>
                  </a:lnTo>
                  <a:lnTo>
                    <a:pt x="2152650" y="1785874"/>
                  </a:lnTo>
                  <a:lnTo>
                    <a:pt x="2149387" y="1834334"/>
                  </a:lnTo>
                  <a:lnTo>
                    <a:pt x="2139883" y="1880815"/>
                  </a:lnTo>
                  <a:lnTo>
                    <a:pt x="2124565" y="1924891"/>
                  </a:lnTo>
                  <a:lnTo>
                    <a:pt x="2103858" y="1966136"/>
                  </a:lnTo>
                  <a:lnTo>
                    <a:pt x="2078190" y="2004124"/>
                  </a:lnTo>
                  <a:lnTo>
                    <a:pt x="2047986" y="2038429"/>
                  </a:lnTo>
                  <a:lnTo>
                    <a:pt x="2013673" y="2068625"/>
                  </a:lnTo>
                  <a:lnTo>
                    <a:pt x="1975677" y="2094286"/>
                  </a:lnTo>
                  <a:lnTo>
                    <a:pt x="1934426" y="2114986"/>
                  </a:lnTo>
                  <a:lnTo>
                    <a:pt x="1890345" y="2130299"/>
                  </a:lnTo>
                  <a:lnTo>
                    <a:pt x="1843860" y="2139800"/>
                  </a:lnTo>
                  <a:lnTo>
                    <a:pt x="1795399" y="2143061"/>
                  </a:lnTo>
                  <a:lnTo>
                    <a:pt x="357124" y="2143061"/>
                  </a:lnTo>
                  <a:lnTo>
                    <a:pt x="308665" y="2139800"/>
                  </a:lnTo>
                  <a:lnTo>
                    <a:pt x="262187" y="2130299"/>
                  </a:lnTo>
                  <a:lnTo>
                    <a:pt x="218116" y="2114986"/>
                  </a:lnTo>
                  <a:lnTo>
                    <a:pt x="176878" y="2094286"/>
                  </a:lnTo>
                  <a:lnTo>
                    <a:pt x="138897" y="2068625"/>
                  </a:lnTo>
                  <a:lnTo>
                    <a:pt x="104600" y="2038429"/>
                  </a:lnTo>
                  <a:lnTo>
                    <a:pt x="74412" y="2004124"/>
                  </a:lnTo>
                  <a:lnTo>
                    <a:pt x="48758" y="1966136"/>
                  </a:lnTo>
                  <a:lnTo>
                    <a:pt x="28065" y="1924891"/>
                  </a:lnTo>
                  <a:lnTo>
                    <a:pt x="12757" y="1880815"/>
                  </a:lnTo>
                  <a:lnTo>
                    <a:pt x="3260" y="1834334"/>
                  </a:lnTo>
                  <a:lnTo>
                    <a:pt x="0" y="1785874"/>
                  </a:lnTo>
                  <a:lnTo>
                    <a:pt x="0" y="357124"/>
                  </a:lnTo>
                  <a:close/>
                </a:path>
              </a:pathLst>
            </a:cu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92" name="Google Shape;92;p2"/>
          <p:cNvSpPr txBox="1"/>
          <p:nvPr/>
        </p:nvSpPr>
        <p:spPr>
          <a:xfrm>
            <a:off x="6199251" y="3994213"/>
            <a:ext cx="1734820" cy="10439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3175">
            <a:spAutoFit/>
          </a:bodyPr>
          <a:lstStyle/>
          <a:p>
            <a:pPr indent="0" lvl="0" marL="12700" marR="5080" rtl="0" algn="ctr">
              <a:lnSpc>
                <a:spcPct val="108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Century Gothic"/>
                <a:ea typeface="Century Gothic"/>
                <a:cs typeface="Century Gothic"/>
                <a:sym typeface="Century Gothic"/>
              </a:rPr>
              <a:t>Ugdymo turinys neužtikrina socialinio teisingumo</a:t>
            </a:r>
            <a:endParaRPr sz="1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93" name="Google Shape;93;p2"/>
          <p:cNvGrpSpPr/>
          <p:nvPr/>
        </p:nvGrpSpPr>
        <p:grpSpPr>
          <a:xfrm>
            <a:off x="8310626" y="3462401"/>
            <a:ext cx="2152650" cy="2143125"/>
            <a:chOff x="8310626" y="3462401"/>
            <a:chExt cx="2152650" cy="2143125"/>
          </a:xfrm>
        </p:grpSpPr>
        <p:sp>
          <p:nvSpPr>
            <p:cNvPr id="94" name="Google Shape;94;p2"/>
            <p:cNvSpPr/>
            <p:nvPr/>
          </p:nvSpPr>
          <p:spPr>
            <a:xfrm>
              <a:off x="8310626" y="3462401"/>
              <a:ext cx="2152650" cy="2143125"/>
            </a:xfrm>
            <a:custGeom>
              <a:rect b="b" l="l" r="r" t="t"/>
              <a:pathLst>
                <a:path extrusionOk="0" h="2143125" w="2152650">
                  <a:moveTo>
                    <a:pt x="1795399" y="0"/>
                  </a:moveTo>
                  <a:lnTo>
                    <a:pt x="357124" y="0"/>
                  </a:lnTo>
                  <a:lnTo>
                    <a:pt x="308665" y="3260"/>
                  </a:lnTo>
                  <a:lnTo>
                    <a:pt x="262187" y="12757"/>
                  </a:lnTo>
                  <a:lnTo>
                    <a:pt x="218116" y="28065"/>
                  </a:lnTo>
                  <a:lnTo>
                    <a:pt x="176878" y="48758"/>
                  </a:lnTo>
                  <a:lnTo>
                    <a:pt x="138897" y="74412"/>
                  </a:lnTo>
                  <a:lnTo>
                    <a:pt x="104600" y="104600"/>
                  </a:lnTo>
                  <a:lnTo>
                    <a:pt x="74412" y="138897"/>
                  </a:lnTo>
                  <a:lnTo>
                    <a:pt x="48758" y="176878"/>
                  </a:lnTo>
                  <a:lnTo>
                    <a:pt x="28065" y="218116"/>
                  </a:lnTo>
                  <a:lnTo>
                    <a:pt x="12757" y="262187"/>
                  </a:lnTo>
                  <a:lnTo>
                    <a:pt x="3260" y="308665"/>
                  </a:lnTo>
                  <a:lnTo>
                    <a:pt x="0" y="357124"/>
                  </a:lnTo>
                  <a:lnTo>
                    <a:pt x="0" y="1785874"/>
                  </a:lnTo>
                  <a:lnTo>
                    <a:pt x="3260" y="1834334"/>
                  </a:lnTo>
                  <a:lnTo>
                    <a:pt x="12757" y="1880815"/>
                  </a:lnTo>
                  <a:lnTo>
                    <a:pt x="28065" y="1924891"/>
                  </a:lnTo>
                  <a:lnTo>
                    <a:pt x="48758" y="1966136"/>
                  </a:lnTo>
                  <a:lnTo>
                    <a:pt x="74412" y="2004124"/>
                  </a:lnTo>
                  <a:lnTo>
                    <a:pt x="104600" y="2038429"/>
                  </a:lnTo>
                  <a:lnTo>
                    <a:pt x="138897" y="2068625"/>
                  </a:lnTo>
                  <a:lnTo>
                    <a:pt x="176878" y="2094286"/>
                  </a:lnTo>
                  <a:lnTo>
                    <a:pt x="218116" y="2114986"/>
                  </a:lnTo>
                  <a:lnTo>
                    <a:pt x="262187" y="2130299"/>
                  </a:lnTo>
                  <a:lnTo>
                    <a:pt x="308665" y="2139800"/>
                  </a:lnTo>
                  <a:lnTo>
                    <a:pt x="357124" y="2143061"/>
                  </a:lnTo>
                  <a:lnTo>
                    <a:pt x="1795399" y="2143061"/>
                  </a:lnTo>
                  <a:lnTo>
                    <a:pt x="1843860" y="2139800"/>
                  </a:lnTo>
                  <a:lnTo>
                    <a:pt x="1890345" y="2130299"/>
                  </a:lnTo>
                  <a:lnTo>
                    <a:pt x="1934426" y="2114986"/>
                  </a:lnTo>
                  <a:lnTo>
                    <a:pt x="1975677" y="2094286"/>
                  </a:lnTo>
                  <a:lnTo>
                    <a:pt x="2013673" y="2068625"/>
                  </a:lnTo>
                  <a:lnTo>
                    <a:pt x="2047986" y="2038429"/>
                  </a:lnTo>
                  <a:lnTo>
                    <a:pt x="2078190" y="2004124"/>
                  </a:lnTo>
                  <a:lnTo>
                    <a:pt x="2103858" y="1966136"/>
                  </a:lnTo>
                  <a:lnTo>
                    <a:pt x="2124565" y="1924891"/>
                  </a:lnTo>
                  <a:lnTo>
                    <a:pt x="2139883" y="1880815"/>
                  </a:lnTo>
                  <a:lnTo>
                    <a:pt x="2149387" y="1834334"/>
                  </a:lnTo>
                  <a:lnTo>
                    <a:pt x="2152650" y="1785874"/>
                  </a:lnTo>
                  <a:lnTo>
                    <a:pt x="2152650" y="357124"/>
                  </a:lnTo>
                  <a:lnTo>
                    <a:pt x="2149387" y="308665"/>
                  </a:lnTo>
                  <a:lnTo>
                    <a:pt x="2139883" y="262187"/>
                  </a:lnTo>
                  <a:lnTo>
                    <a:pt x="2124565" y="218116"/>
                  </a:lnTo>
                  <a:lnTo>
                    <a:pt x="2103858" y="176878"/>
                  </a:lnTo>
                  <a:lnTo>
                    <a:pt x="2078190" y="138897"/>
                  </a:lnTo>
                  <a:lnTo>
                    <a:pt x="2047986" y="104600"/>
                  </a:lnTo>
                  <a:lnTo>
                    <a:pt x="2013673" y="74412"/>
                  </a:lnTo>
                  <a:lnTo>
                    <a:pt x="1975677" y="48758"/>
                  </a:lnTo>
                  <a:lnTo>
                    <a:pt x="1934426" y="28065"/>
                  </a:lnTo>
                  <a:lnTo>
                    <a:pt x="1890345" y="12757"/>
                  </a:lnTo>
                  <a:lnTo>
                    <a:pt x="1843860" y="3260"/>
                  </a:lnTo>
                  <a:lnTo>
                    <a:pt x="1795399" y="0"/>
                  </a:lnTo>
                  <a:close/>
                </a:path>
              </a:pathLst>
            </a:custGeom>
            <a:solidFill>
              <a:srgbClr val="84ACB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8310626" y="3462401"/>
              <a:ext cx="2152650" cy="2143125"/>
            </a:xfrm>
            <a:custGeom>
              <a:rect b="b" l="l" r="r" t="t"/>
              <a:pathLst>
                <a:path extrusionOk="0" h="2143125" w="2152650">
                  <a:moveTo>
                    <a:pt x="0" y="357124"/>
                  </a:moveTo>
                  <a:lnTo>
                    <a:pt x="3260" y="308665"/>
                  </a:lnTo>
                  <a:lnTo>
                    <a:pt x="12757" y="262187"/>
                  </a:lnTo>
                  <a:lnTo>
                    <a:pt x="28065" y="218116"/>
                  </a:lnTo>
                  <a:lnTo>
                    <a:pt x="48758" y="176878"/>
                  </a:lnTo>
                  <a:lnTo>
                    <a:pt x="74412" y="138897"/>
                  </a:lnTo>
                  <a:lnTo>
                    <a:pt x="104600" y="104600"/>
                  </a:lnTo>
                  <a:lnTo>
                    <a:pt x="138897" y="74412"/>
                  </a:lnTo>
                  <a:lnTo>
                    <a:pt x="176878" y="48758"/>
                  </a:lnTo>
                  <a:lnTo>
                    <a:pt x="218116" y="28065"/>
                  </a:lnTo>
                  <a:lnTo>
                    <a:pt x="262187" y="12757"/>
                  </a:lnTo>
                  <a:lnTo>
                    <a:pt x="308665" y="3260"/>
                  </a:lnTo>
                  <a:lnTo>
                    <a:pt x="357124" y="0"/>
                  </a:lnTo>
                  <a:lnTo>
                    <a:pt x="1795399" y="0"/>
                  </a:lnTo>
                  <a:lnTo>
                    <a:pt x="1843860" y="3260"/>
                  </a:lnTo>
                  <a:lnTo>
                    <a:pt x="1890345" y="12757"/>
                  </a:lnTo>
                  <a:lnTo>
                    <a:pt x="1934426" y="28065"/>
                  </a:lnTo>
                  <a:lnTo>
                    <a:pt x="1975677" y="48758"/>
                  </a:lnTo>
                  <a:lnTo>
                    <a:pt x="2013673" y="74412"/>
                  </a:lnTo>
                  <a:lnTo>
                    <a:pt x="2047986" y="104600"/>
                  </a:lnTo>
                  <a:lnTo>
                    <a:pt x="2078190" y="138897"/>
                  </a:lnTo>
                  <a:lnTo>
                    <a:pt x="2103858" y="176878"/>
                  </a:lnTo>
                  <a:lnTo>
                    <a:pt x="2124565" y="218116"/>
                  </a:lnTo>
                  <a:lnTo>
                    <a:pt x="2139883" y="262187"/>
                  </a:lnTo>
                  <a:lnTo>
                    <a:pt x="2149387" y="308665"/>
                  </a:lnTo>
                  <a:lnTo>
                    <a:pt x="2152650" y="357124"/>
                  </a:lnTo>
                  <a:lnTo>
                    <a:pt x="2152650" y="1785874"/>
                  </a:lnTo>
                  <a:lnTo>
                    <a:pt x="2149387" y="1834334"/>
                  </a:lnTo>
                  <a:lnTo>
                    <a:pt x="2139883" y="1880815"/>
                  </a:lnTo>
                  <a:lnTo>
                    <a:pt x="2124565" y="1924891"/>
                  </a:lnTo>
                  <a:lnTo>
                    <a:pt x="2103858" y="1966136"/>
                  </a:lnTo>
                  <a:lnTo>
                    <a:pt x="2078190" y="2004124"/>
                  </a:lnTo>
                  <a:lnTo>
                    <a:pt x="2047986" y="2038429"/>
                  </a:lnTo>
                  <a:lnTo>
                    <a:pt x="2013673" y="2068625"/>
                  </a:lnTo>
                  <a:lnTo>
                    <a:pt x="1975677" y="2094286"/>
                  </a:lnTo>
                  <a:lnTo>
                    <a:pt x="1934426" y="2114986"/>
                  </a:lnTo>
                  <a:lnTo>
                    <a:pt x="1890345" y="2130299"/>
                  </a:lnTo>
                  <a:lnTo>
                    <a:pt x="1843860" y="2139800"/>
                  </a:lnTo>
                  <a:lnTo>
                    <a:pt x="1795399" y="2143061"/>
                  </a:lnTo>
                  <a:lnTo>
                    <a:pt x="357124" y="2143061"/>
                  </a:lnTo>
                  <a:lnTo>
                    <a:pt x="308665" y="2139800"/>
                  </a:lnTo>
                  <a:lnTo>
                    <a:pt x="262187" y="2130299"/>
                  </a:lnTo>
                  <a:lnTo>
                    <a:pt x="218116" y="2114986"/>
                  </a:lnTo>
                  <a:lnTo>
                    <a:pt x="176878" y="2094286"/>
                  </a:lnTo>
                  <a:lnTo>
                    <a:pt x="138897" y="2068625"/>
                  </a:lnTo>
                  <a:lnTo>
                    <a:pt x="104600" y="2038429"/>
                  </a:lnTo>
                  <a:lnTo>
                    <a:pt x="74412" y="2004124"/>
                  </a:lnTo>
                  <a:lnTo>
                    <a:pt x="48758" y="1966136"/>
                  </a:lnTo>
                  <a:lnTo>
                    <a:pt x="28065" y="1924891"/>
                  </a:lnTo>
                  <a:lnTo>
                    <a:pt x="12757" y="1880815"/>
                  </a:lnTo>
                  <a:lnTo>
                    <a:pt x="3260" y="1834334"/>
                  </a:lnTo>
                  <a:lnTo>
                    <a:pt x="0" y="1785874"/>
                  </a:lnTo>
                  <a:lnTo>
                    <a:pt x="0" y="357124"/>
                  </a:lnTo>
                  <a:close/>
                </a:path>
              </a:pathLst>
            </a:cu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96" name="Google Shape;96;p2"/>
          <p:cNvSpPr txBox="1"/>
          <p:nvPr/>
        </p:nvSpPr>
        <p:spPr>
          <a:xfrm>
            <a:off x="8541766" y="3869118"/>
            <a:ext cx="1695450" cy="1301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6825">
            <a:spAutoFit/>
          </a:bodyPr>
          <a:lstStyle/>
          <a:p>
            <a:pPr indent="-7620" lvl="0" marL="12700" marR="5080" rtl="0" algn="ctr">
              <a:lnSpc>
                <a:spcPct val="913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Century Gothic"/>
                <a:ea typeface="Century Gothic"/>
                <a:cs typeface="Century Gothic"/>
                <a:sym typeface="Century Gothic"/>
              </a:rPr>
              <a:t>Neefektyvus ugdymo turinio įgyvendinimo (trūksta lankstumo)</a:t>
            </a:r>
            <a:endParaRPr sz="1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7" name="Google Shape;97;p2"/>
          <p:cNvSpPr txBox="1"/>
          <p:nvPr/>
        </p:nvSpPr>
        <p:spPr>
          <a:xfrm>
            <a:off x="6475727" y="6374542"/>
            <a:ext cx="3833400" cy="1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95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OECD. Future of Education and skills 2030. Learning framework</a:t>
            </a:r>
            <a:endParaRPr sz="95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oogle Shape;102;p3"/>
          <p:cNvGrpSpPr/>
          <p:nvPr/>
        </p:nvGrpSpPr>
        <p:grpSpPr>
          <a:xfrm>
            <a:off x="467169" y="2066925"/>
            <a:ext cx="11349037" cy="2770632"/>
            <a:chOff x="467169" y="2066925"/>
            <a:chExt cx="11349037" cy="2770632"/>
          </a:xfrm>
        </p:grpSpPr>
        <p:sp>
          <p:nvSpPr>
            <p:cNvPr id="103" name="Google Shape;103;p3"/>
            <p:cNvSpPr/>
            <p:nvPr/>
          </p:nvSpPr>
          <p:spPr>
            <a:xfrm>
              <a:off x="2390838" y="3533267"/>
              <a:ext cx="7600950" cy="1304290"/>
            </a:xfrm>
            <a:custGeom>
              <a:rect b="b" l="l" r="r" t="t"/>
              <a:pathLst>
                <a:path extrusionOk="0" h="1304289" w="7600950">
                  <a:moveTo>
                    <a:pt x="7600950" y="0"/>
                  </a:moveTo>
                  <a:lnTo>
                    <a:pt x="7600950" y="275209"/>
                  </a:lnTo>
                </a:path>
                <a:path extrusionOk="0" h="1304289" w="7600950">
                  <a:moveTo>
                    <a:pt x="0" y="0"/>
                  </a:moveTo>
                  <a:lnTo>
                    <a:pt x="0" y="265684"/>
                  </a:lnTo>
                </a:path>
                <a:path extrusionOk="0" h="1304289" w="7600950">
                  <a:moveTo>
                    <a:pt x="1924050" y="0"/>
                  </a:moveTo>
                  <a:lnTo>
                    <a:pt x="1924050" y="1294384"/>
                  </a:lnTo>
                </a:path>
                <a:path extrusionOk="0" h="1304289" w="7600950">
                  <a:moveTo>
                    <a:pt x="3781425" y="0"/>
                  </a:moveTo>
                  <a:lnTo>
                    <a:pt x="3781425" y="265684"/>
                  </a:lnTo>
                </a:path>
                <a:path extrusionOk="0" h="1304289" w="7600950">
                  <a:moveTo>
                    <a:pt x="5705475" y="0"/>
                  </a:moveTo>
                  <a:lnTo>
                    <a:pt x="5705475" y="1303909"/>
                  </a:lnTo>
                </a:path>
              </a:pathLst>
            </a:custGeom>
            <a:noFill/>
            <a:ln cap="flat" cmpd="sng" w="730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4" name="Google Shape;104;p3"/>
            <p:cNvSpPr/>
            <p:nvPr/>
          </p:nvSpPr>
          <p:spPr>
            <a:xfrm>
              <a:off x="11011407" y="2076957"/>
              <a:ext cx="800100" cy="1457325"/>
            </a:xfrm>
            <a:custGeom>
              <a:rect b="b" l="l" r="r" t="t"/>
              <a:pathLst>
                <a:path extrusionOk="0" h="1457325" w="800100">
                  <a:moveTo>
                    <a:pt x="0" y="0"/>
                  </a:moveTo>
                  <a:lnTo>
                    <a:pt x="0" y="1456816"/>
                  </a:lnTo>
                  <a:lnTo>
                    <a:pt x="799592" y="725677"/>
                  </a:lnTo>
                  <a:lnTo>
                    <a:pt x="429133" y="1061339"/>
                  </a:lnTo>
                  <a:lnTo>
                    <a:pt x="429133" y="3949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493B9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5" name="Google Shape;105;p3"/>
            <p:cNvSpPr/>
            <p:nvPr/>
          </p:nvSpPr>
          <p:spPr>
            <a:xfrm>
              <a:off x="11501881" y="2472308"/>
              <a:ext cx="314325" cy="676275"/>
            </a:xfrm>
            <a:custGeom>
              <a:rect b="b" l="l" r="r" t="t"/>
              <a:pathLst>
                <a:path extrusionOk="0" h="676275" w="314325">
                  <a:moveTo>
                    <a:pt x="0" y="0"/>
                  </a:moveTo>
                  <a:lnTo>
                    <a:pt x="0" y="675766"/>
                  </a:lnTo>
                  <a:lnTo>
                    <a:pt x="313944" y="3352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11501881" y="2472308"/>
              <a:ext cx="314325" cy="676275"/>
            </a:xfrm>
            <a:custGeom>
              <a:rect b="b" l="l" r="r" t="t"/>
              <a:pathLst>
                <a:path extrusionOk="0" h="676275" w="314325">
                  <a:moveTo>
                    <a:pt x="313944" y="335279"/>
                  </a:moveTo>
                  <a:lnTo>
                    <a:pt x="0" y="0"/>
                  </a:lnTo>
                  <a:lnTo>
                    <a:pt x="0" y="675766"/>
                  </a:lnTo>
                  <a:lnTo>
                    <a:pt x="313944" y="335279"/>
                  </a:lnTo>
                </a:path>
              </a:pathLst>
            </a:custGeom>
            <a:noFill/>
            <a:ln cap="flat" cmpd="sng" w="9525">
              <a:solidFill>
                <a:srgbClr val="37354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1533525" y="2066925"/>
              <a:ext cx="1771014" cy="1466850"/>
            </a:xfrm>
            <a:custGeom>
              <a:rect b="b" l="l" r="r" t="t"/>
              <a:pathLst>
                <a:path extrusionOk="0" h="1466850" w="1771014">
                  <a:moveTo>
                    <a:pt x="1770888" y="1466341"/>
                  </a:moveTo>
                  <a:lnTo>
                    <a:pt x="1770888" y="0"/>
                  </a:lnTo>
                  <a:lnTo>
                    <a:pt x="0" y="0"/>
                  </a:lnTo>
                  <a:lnTo>
                    <a:pt x="0" y="1466341"/>
                  </a:lnTo>
                  <a:lnTo>
                    <a:pt x="1770888" y="1466341"/>
                  </a:lnTo>
                  <a:close/>
                </a:path>
              </a:pathLst>
            </a:custGeom>
            <a:solidFill>
              <a:srgbClr val="57B6C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3367151" y="2071751"/>
              <a:ext cx="0" cy="1466215"/>
            </a:xfrm>
            <a:custGeom>
              <a:rect b="b" l="l" r="r" t="t"/>
              <a:pathLst>
                <a:path extrusionOk="0" h="1466214" w="120000">
                  <a:moveTo>
                    <a:pt x="0" y="0"/>
                  </a:moveTo>
                  <a:lnTo>
                    <a:pt x="0" y="1466214"/>
                  </a:lnTo>
                  <a:lnTo>
                    <a:pt x="0" y="0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9" name="Google Shape;109;p3"/>
            <p:cNvSpPr/>
            <p:nvPr/>
          </p:nvSpPr>
          <p:spPr>
            <a:xfrm>
              <a:off x="3409950" y="2066925"/>
              <a:ext cx="1790064" cy="1466850"/>
            </a:xfrm>
            <a:custGeom>
              <a:rect b="b" l="l" r="r" t="t"/>
              <a:pathLst>
                <a:path extrusionOk="0" h="1466850" w="1790064">
                  <a:moveTo>
                    <a:pt x="0" y="0"/>
                  </a:moveTo>
                  <a:lnTo>
                    <a:pt x="0" y="1466341"/>
                  </a:lnTo>
                  <a:lnTo>
                    <a:pt x="1789938" y="1466341"/>
                  </a:lnTo>
                  <a:lnTo>
                    <a:pt x="178993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5BCA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0" name="Google Shape;110;p3"/>
            <p:cNvSpPr/>
            <p:nvPr/>
          </p:nvSpPr>
          <p:spPr>
            <a:xfrm>
              <a:off x="5286375" y="2076450"/>
              <a:ext cx="1818639" cy="1457325"/>
            </a:xfrm>
            <a:custGeom>
              <a:rect b="b" l="l" r="r" t="t"/>
              <a:pathLst>
                <a:path extrusionOk="0" h="1457325" w="1818640">
                  <a:moveTo>
                    <a:pt x="0" y="0"/>
                  </a:moveTo>
                  <a:lnTo>
                    <a:pt x="0" y="1456816"/>
                  </a:lnTo>
                  <a:lnTo>
                    <a:pt x="1818385" y="1456816"/>
                  </a:lnTo>
                  <a:lnTo>
                    <a:pt x="181838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98B8E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1" name="Google Shape;111;p3"/>
            <p:cNvSpPr/>
            <p:nvPr/>
          </p:nvSpPr>
          <p:spPr>
            <a:xfrm>
              <a:off x="7191375" y="2066925"/>
              <a:ext cx="1828164" cy="1466850"/>
            </a:xfrm>
            <a:custGeom>
              <a:rect b="b" l="l" r="r" t="t"/>
              <a:pathLst>
                <a:path extrusionOk="0" h="1466850" w="1828165">
                  <a:moveTo>
                    <a:pt x="0" y="0"/>
                  </a:moveTo>
                  <a:lnTo>
                    <a:pt x="0" y="1466341"/>
                  </a:lnTo>
                  <a:lnTo>
                    <a:pt x="1827910" y="1466341"/>
                  </a:lnTo>
                  <a:lnTo>
                    <a:pt x="18279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ACB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467169" y="2067432"/>
              <a:ext cx="971550" cy="1466850"/>
            </a:xfrm>
            <a:custGeom>
              <a:rect b="b" l="l" r="r" t="t"/>
              <a:pathLst>
                <a:path extrusionOk="0" h="1466850" w="971550">
                  <a:moveTo>
                    <a:pt x="971105" y="0"/>
                  </a:moveTo>
                  <a:lnTo>
                    <a:pt x="594169" y="0"/>
                  </a:lnTo>
                  <a:lnTo>
                    <a:pt x="551611" y="1838"/>
                  </a:lnTo>
                  <a:lnTo>
                    <a:pt x="509880" y="7271"/>
                  </a:lnTo>
                  <a:lnTo>
                    <a:pt x="469076" y="16174"/>
                  </a:lnTo>
                  <a:lnTo>
                    <a:pt x="429298" y="28421"/>
                  </a:lnTo>
                  <a:lnTo>
                    <a:pt x="390643" y="43887"/>
                  </a:lnTo>
                  <a:lnTo>
                    <a:pt x="353213" y="62448"/>
                  </a:lnTo>
                  <a:lnTo>
                    <a:pt x="317104" y="83979"/>
                  </a:lnTo>
                  <a:lnTo>
                    <a:pt x="282417" y="108354"/>
                  </a:lnTo>
                  <a:lnTo>
                    <a:pt x="249251" y="135449"/>
                  </a:lnTo>
                  <a:lnTo>
                    <a:pt x="217703" y="165138"/>
                  </a:lnTo>
                  <a:lnTo>
                    <a:pt x="187875" y="197298"/>
                  </a:lnTo>
                  <a:lnTo>
                    <a:pt x="159863" y="231802"/>
                  </a:lnTo>
                  <a:lnTo>
                    <a:pt x="133768" y="268526"/>
                  </a:lnTo>
                  <a:lnTo>
                    <a:pt x="109689" y="307345"/>
                  </a:lnTo>
                  <a:lnTo>
                    <a:pt x="87723" y="348134"/>
                  </a:lnTo>
                  <a:lnTo>
                    <a:pt x="67972" y="390769"/>
                  </a:lnTo>
                  <a:lnTo>
                    <a:pt x="50532" y="435123"/>
                  </a:lnTo>
                  <a:lnTo>
                    <a:pt x="35504" y="481073"/>
                  </a:lnTo>
                  <a:lnTo>
                    <a:pt x="22986" y="528493"/>
                  </a:lnTo>
                  <a:lnTo>
                    <a:pt x="13078" y="577258"/>
                  </a:lnTo>
                  <a:lnTo>
                    <a:pt x="5878" y="627244"/>
                  </a:lnTo>
                  <a:lnTo>
                    <a:pt x="1486" y="678325"/>
                  </a:lnTo>
                  <a:lnTo>
                    <a:pt x="0" y="730376"/>
                  </a:lnTo>
                  <a:lnTo>
                    <a:pt x="1486" y="783065"/>
                  </a:lnTo>
                  <a:lnTo>
                    <a:pt x="5878" y="834733"/>
                  </a:lnTo>
                  <a:lnTo>
                    <a:pt x="13078" y="885258"/>
                  </a:lnTo>
                  <a:lnTo>
                    <a:pt x="22986" y="934517"/>
                  </a:lnTo>
                  <a:lnTo>
                    <a:pt x="35504" y="982387"/>
                  </a:lnTo>
                  <a:lnTo>
                    <a:pt x="50532" y="1028744"/>
                  </a:lnTo>
                  <a:lnTo>
                    <a:pt x="67972" y="1073467"/>
                  </a:lnTo>
                  <a:lnTo>
                    <a:pt x="87723" y="1116431"/>
                  </a:lnTo>
                  <a:lnTo>
                    <a:pt x="109689" y="1157515"/>
                  </a:lnTo>
                  <a:lnTo>
                    <a:pt x="133768" y="1196594"/>
                  </a:lnTo>
                  <a:lnTo>
                    <a:pt x="159863" y="1233547"/>
                  </a:lnTo>
                  <a:lnTo>
                    <a:pt x="187875" y="1268250"/>
                  </a:lnTo>
                  <a:lnTo>
                    <a:pt x="217703" y="1300581"/>
                  </a:lnTo>
                  <a:lnTo>
                    <a:pt x="249251" y="1330416"/>
                  </a:lnTo>
                  <a:lnTo>
                    <a:pt x="282417" y="1357632"/>
                  </a:lnTo>
                  <a:lnTo>
                    <a:pt x="317104" y="1382107"/>
                  </a:lnTo>
                  <a:lnTo>
                    <a:pt x="353213" y="1403717"/>
                  </a:lnTo>
                  <a:lnTo>
                    <a:pt x="390643" y="1422340"/>
                  </a:lnTo>
                  <a:lnTo>
                    <a:pt x="429298" y="1437853"/>
                  </a:lnTo>
                  <a:lnTo>
                    <a:pt x="469076" y="1450132"/>
                  </a:lnTo>
                  <a:lnTo>
                    <a:pt x="509880" y="1459055"/>
                  </a:lnTo>
                  <a:lnTo>
                    <a:pt x="551611" y="1464499"/>
                  </a:lnTo>
                  <a:lnTo>
                    <a:pt x="594169" y="1466341"/>
                  </a:lnTo>
                  <a:lnTo>
                    <a:pt x="971105" y="1466341"/>
                  </a:lnTo>
                  <a:lnTo>
                    <a:pt x="971105" y="0"/>
                  </a:lnTo>
                  <a:close/>
                </a:path>
              </a:pathLst>
            </a:custGeom>
            <a:solidFill>
              <a:srgbClr val="3493B9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3" name="Google Shape;113;p3"/>
            <p:cNvSpPr/>
            <p:nvPr/>
          </p:nvSpPr>
          <p:spPr>
            <a:xfrm>
              <a:off x="2200275" y="2486024"/>
              <a:ext cx="6120130" cy="609600"/>
            </a:xfrm>
            <a:custGeom>
              <a:rect b="b" l="l" r="r" t="t"/>
              <a:pathLst>
                <a:path extrusionOk="0" h="609600" w="6120130">
                  <a:moveTo>
                    <a:pt x="370967" y="181864"/>
                  </a:moveTo>
                  <a:lnTo>
                    <a:pt x="364604" y="132638"/>
                  </a:lnTo>
                  <a:lnTo>
                    <a:pt x="346557" y="88938"/>
                  </a:lnTo>
                  <a:lnTo>
                    <a:pt x="336296" y="75628"/>
                  </a:lnTo>
                  <a:lnTo>
                    <a:pt x="336296" y="181864"/>
                  </a:lnTo>
                  <a:lnTo>
                    <a:pt x="334225" y="203758"/>
                  </a:lnTo>
                  <a:lnTo>
                    <a:pt x="312750" y="276834"/>
                  </a:lnTo>
                  <a:lnTo>
                    <a:pt x="290004" y="332270"/>
                  </a:lnTo>
                  <a:lnTo>
                    <a:pt x="257048" y="403098"/>
                  </a:lnTo>
                  <a:lnTo>
                    <a:pt x="238544" y="438899"/>
                  </a:lnTo>
                  <a:lnTo>
                    <a:pt x="203415" y="499402"/>
                  </a:lnTo>
                  <a:lnTo>
                    <a:pt x="187706" y="521335"/>
                  </a:lnTo>
                  <a:lnTo>
                    <a:pt x="174929" y="499402"/>
                  </a:lnTo>
                  <a:lnTo>
                    <a:pt x="141947" y="438899"/>
                  </a:lnTo>
                  <a:lnTo>
                    <a:pt x="123317" y="403098"/>
                  </a:lnTo>
                  <a:lnTo>
                    <a:pt x="88176" y="332270"/>
                  </a:lnTo>
                  <a:lnTo>
                    <a:pt x="64109" y="276834"/>
                  </a:lnTo>
                  <a:lnTo>
                    <a:pt x="49250" y="234708"/>
                  </a:lnTo>
                  <a:lnTo>
                    <a:pt x="39624" y="181864"/>
                  </a:lnTo>
                  <a:lnTo>
                    <a:pt x="47459" y="136461"/>
                  </a:lnTo>
                  <a:lnTo>
                    <a:pt x="69062" y="96164"/>
                  </a:lnTo>
                  <a:lnTo>
                    <a:pt x="101561" y="63842"/>
                  </a:lnTo>
                  <a:lnTo>
                    <a:pt x="142062" y="42354"/>
                  </a:lnTo>
                  <a:lnTo>
                    <a:pt x="187706" y="34544"/>
                  </a:lnTo>
                  <a:lnTo>
                    <a:pt x="233578" y="42354"/>
                  </a:lnTo>
                  <a:lnTo>
                    <a:pt x="274243" y="63842"/>
                  </a:lnTo>
                  <a:lnTo>
                    <a:pt x="306806" y="96164"/>
                  </a:lnTo>
                  <a:lnTo>
                    <a:pt x="328447" y="136461"/>
                  </a:lnTo>
                  <a:lnTo>
                    <a:pt x="336296" y="181864"/>
                  </a:lnTo>
                  <a:lnTo>
                    <a:pt x="336296" y="75628"/>
                  </a:lnTo>
                  <a:lnTo>
                    <a:pt x="294970" y="34544"/>
                  </a:lnTo>
                  <a:lnTo>
                    <a:pt x="237388" y="6324"/>
                  </a:lnTo>
                  <a:lnTo>
                    <a:pt x="187706" y="0"/>
                  </a:lnTo>
                  <a:lnTo>
                    <a:pt x="137680" y="6324"/>
                  </a:lnTo>
                  <a:lnTo>
                    <a:pt x="92811" y="24269"/>
                  </a:lnTo>
                  <a:lnTo>
                    <a:pt x="54838" y="52311"/>
                  </a:lnTo>
                  <a:lnTo>
                    <a:pt x="25539" y="88938"/>
                  </a:lnTo>
                  <a:lnTo>
                    <a:pt x="6680" y="132638"/>
                  </a:lnTo>
                  <a:lnTo>
                    <a:pt x="0" y="181864"/>
                  </a:lnTo>
                  <a:lnTo>
                    <a:pt x="3556" y="215112"/>
                  </a:lnTo>
                  <a:lnTo>
                    <a:pt x="14262" y="255206"/>
                  </a:lnTo>
                  <a:lnTo>
                    <a:pt x="32092" y="302260"/>
                  </a:lnTo>
                  <a:lnTo>
                    <a:pt x="57048" y="356425"/>
                  </a:lnTo>
                  <a:lnTo>
                    <a:pt x="89154" y="417830"/>
                  </a:lnTo>
                  <a:lnTo>
                    <a:pt x="118935" y="477075"/>
                  </a:lnTo>
                  <a:lnTo>
                    <a:pt x="145859" y="525653"/>
                  </a:lnTo>
                  <a:lnTo>
                    <a:pt x="165341" y="558533"/>
                  </a:lnTo>
                  <a:lnTo>
                    <a:pt x="172847" y="570611"/>
                  </a:lnTo>
                  <a:lnTo>
                    <a:pt x="182753" y="580517"/>
                  </a:lnTo>
                  <a:lnTo>
                    <a:pt x="197612" y="580517"/>
                  </a:lnTo>
                  <a:lnTo>
                    <a:pt x="207518" y="570611"/>
                  </a:lnTo>
                  <a:lnTo>
                    <a:pt x="214325" y="558533"/>
                  </a:lnTo>
                  <a:lnTo>
                    <a:pt x="232283" y="525653"/>
                  </a:lnTo>
                  <a:lnTo>
                    <a:pt x="234530" y="521335"/>
                  </a:lnTo>
                  <a:lnTo>
                    <a:pt x="257657" y="477075"/>
                  </a:lnTo>
                  <a:lnTo>
                    <a:pt x="286766" y="417830"/>
                  </a:lnTo>
                  <a:lnTo>
                    <a:pt x="318338" y="356425"/>
                  </a:lnTo>
                  <a:lnTo>
                    <a:pt x="342074" y="302260"/>
                  </a:lnTo>
                  <a:lnTo>
                    <a:pt x="358444" y="255206"/>
                  </a:lnTo>
                  <a:lnTo>
                    <a:pt x="367906" y="215112"/>
                  </a:lnTo>
                  <a:lnTo>
                    <a:pt x="370967" y="181864"/>
                  </a:lnTo>
                  <a:close/>
                </a:path>
                <a:path extrusionOk="0" h="609600" w="6120130">
                  <a:moveTo>
                    <a:pt x="2301583" y="501370"/>
                  </a:moveTo>
                  <a:lnTo>
                    <a:pt x="2300757" y="493839"/>
                  </a:lnTo>
                  <a:lnTo>
                    <a:pt x="2297976" y="486321"/>
                  </a:lnTo>
                  <a:lnTo>
                    <a:pt x="2296718" y="483870"/>
                  </a:lnTo>
                  <a:lnTo>
                    <a:pt x="2294128" y="478790"/>
                  </a:lnTo>
                  <a:lnTo>
                    <a:pt x="2279764" y="456501"/>
                  </a:lnTo>
                  <a:lnTo>
                    <a:pt x="2266861" y="428091"/>
                  </a:lnTo>
                  <a:lnTo>
                    <a:pt x="2256701" y="394970"/>
                  </a:lnTo>
                  <a:lnTo>
                    <a:pt x="2250567" y="358521"/>
                  </a:lnTo>
                  <a:lnTo>
                    <a:pt x="2250567" y="483870"/>
                  </a:lnTo>
                  <a:lnTo>
                    <a:pt x="2157349" y="483870"/>
                  </a:lnTo>
                  <a:lnTo>
                    <a:pt x="2157349" y="523875"/>
                  </a:lnTo>
                  <a:lnTo>
                    <a:pt x="2152853" y="531329"/>
                  </a:lnTo>
                  <a:lnTo>
                    <a:pt x="2117306" y="558406"/>
                  </a:lnTo>
                  <a:lnTo>
                    <a:pt x="2064258" y="568960"/>
                  </a:lnTo>
                  <a:lnTo>
                    <a:pt x="2046643" y="567956"/>
                  </a:lnTo>
                  <a:lnTo>
                    <a:pt x="2030476" y="564603"/>
                  </a:lnTo>
                  <a:lnTo>
                    <a:pt x="2015248" y="558406"/>
                  </a:lnTo>
                  <a:lnTo>
                    <a:pt x="2000504" y="548894"/>
                  </a:lnTo>
                  <a:lnTo>
                    <a:pt x="1991055" y="544309"/>
                  </a:lnTo>
                  <a:lnTo>
                    <a:pt x="1983905" y="538289"/>
                  </a:lnTo>
                  <a:lnTo>
                    <a:pt x="1971040" y="523875"/>
                  </a:lnTo>
                  <a:lnTo>
                    <a:pt x="2157349" y="523875"/>
                  </a:lnTo>
                  <a:lnTo>
                    <a:pt x="2157349" y="483870"/>
                  </a:lnTo>
                  <a:lnTo>
                    <a:pt x="1877822" y="483870"/>
                  </a:lnTo>
                  <a:lnTo>
                    <a:pt x="1890903" y="459422"/>
                  </a:lnTo>
                  <a:lnTo>
                    <a:pt x="1901151" y="431838"/>
                  </a:lnTo>
                  <a:lnTo>
                    <a:pt x="1917065" y="368554"/>
                  </a:lnTo>
                  <a:lnTo>
                    <a:pt x="1921395" y="295884"/>
                  </a:lnTo>
                  <a:lnTo>
                    <a:pt x="1921954" y="257733"/>
                  </a:lnTo>
                  <a:lnTo>
                    <a:pt x="1922018" y="228854"/>
                  </a:lnTo>
                  <a:lnTo>
                    <a:pt x="1921243" y="218071"/>
                  </a:lnTo>
                  <a:lnTo>
                    <a:pt x="1919541" y="208076"/>
                  </a:lnTo>
                  <a:lnTo>
                    <a:pt x="1917827" y="199872"/>
                  </a:lnTo>
                  <a:lnTo>
                    <a:pt x="1917065" y="194437"/>
                  </a:lnTo>
                  <a:lnTo>
                    <a:pt x="1917141" y="186982"/>
                  </a:lnTo>
                  <a:lnTo>
                    <a:pt x="1917674" y="179946"/>
                  </a:lnTo>
                  <a:lnTo>
                    <a:pt x="1919147" y="173748"/>
                  </a:lnTo>
                  <a:lnTo>
                    <a:pt x="1922018" y="168783"/>
                  </a:lnTo>
                  <a:lnTo>
                    <a:pt x="1928266" y="144589"/>
                  </a:lnTo>
                  <a:lnTo>
                    <a:pt x="1953717" y="105206"/>
                  </a:lnTo>
                  <a:lnTo>
                    <a:pt x="1991106" y="73126"/>
                  </a:lnTo>
                  <a:lnTo>
                    <a:pt x="2038616" y="56070"/>
                  </a:lnTo>
                  <a:lnTo>
                    <a:pt x="2064258" y="54102"/>
                  </a:lnTo>
                  <a:lnTo>
                    <a:pt x="2113330" y="63042"/>
                  </a:lnTo>
                  <a:lnTo>
                    <a:pt x="2155545" y="87947"/>
                  </a:lnTo>
                  <a:lnTo>
                    <a:pt x="2187638" y="126009"/>
                  </a:lnTo>
                  <a:lnTo>
                    <a:pt x="2206371" y="174371"/>
                  </a:lnTo>
                  <a:lnTo>
                    <a:pt x="2206409" y="243967"/>
                  </a:lnTo>
                  <a:lnTo>
                    <a:pt x="2206523" y="263017"/>
                  </a:lnTo>
                  <a:lnTo>
                    <a:pt x="2208453" y="326580"/>
                  </a:lnTo>
                  <a:lnTo>
                    <a:pt x="2218804" y="399275"/>
                  </a:lnTo>
                  <a:lnTo>
                    <a:pt x="2237536" y="459498"/>
                  </a:lnTo>
                  <a:lnTo>
                    <a:pt x="2250567" y="483870"/>
                  </a:lnTo>
                  <a:lnTo>
                    <a:pt x="2250567" y="358521"/>
                  </a:lnTo>
                  <a:lnTo>
                    <a:pt x="2244902" y="322389"/>
                  </a:lnTo>
                  <a:lnTo>
                    <a:pt x="2242007" y="288963"/>
                  </a:lnTo>
                  <a:lnTo>
                    <a:pt x="2240940" y="259295"/>
                  </a:lnTo>
                  <a:lnTo>
                    <a:pt x="2240788" y="234442"/>
                  </a:lnTo>
                  <a:lnTo>
                    <a:pt x="2243569" y="223202"/>
                  </a:lnTo>
                  <a:lnTo>
                    <a:pt x="2245004" y="212344"/>
                  </a:lnTo>
                  <a:lnTo>
                    <a:pt x="2245537" y="202552"/>
                  </a:lnTo>
                  <a:lnTo>
                    <a:pt x="2245614" y="164338"/>
                  </a:lnTo>
                  <a:lnTo>
                    <a:pt x="2227707" y="116509"/>
                  </a:lnTo>
                  <a:lnTo>
                    <a:pt x="2198738" y="76390"/>
                  </a:lnTo>
                  <a:lnTo>
                    <a:pt x="2160587" y="45656"/>
                  </a:lnTo>
                  <a:lnTo>
                    <a:pt x="2115134" y="25984"/>
                  </a:lnTo>
                  <a:lnTo>
                    <a:pt x="2064258" y="19050"/>
                  </a:lnTo>
                  <a:lnTo>
                    <a:pt x="2032038" y="21094"/>
                  </a:lnTo>
                  <a:lnTo>
                    <a:pt x="1973173" y="40220"/>
                  </a:lnTo>
                  <a:lnTo>
                    <a:pt x="1925510" y="79756"/>
                  </a:lnTo>
                  <a:lnTo>
                    <a:pt x="1892706" y="130263"/>
                  </a:lnTo>
                  <a:lnTo>
                    <a:pt x="1882076" y="169799"/>
                  </a:lnTo>
                  <a:lnTo>
                    <a:pt x="1880908" y="179374"/>
                  </a:lnTo>
                  <a:lnTo>
                    <a:pt x="1880679" y="188925"/>
                  </a:lnTo>
                  <a:lnTo>
                    <a:pt x="1882775" y="199390"/>
                  </a:lnTo>
                  <a:lnTo>
                    <a:pt x="1882686" y="269303"/>
                  </a:lnTo>
                  <a:lnTo>
                    <a:pt x="1880679" y="330415"/>
                  </a:lnTo>
                  <a:lnTo>
                    <a:pt x="1872322" y="399275"/>
                  </a:lnTo>
                  <a:lnTo>
                    <a:pt x="1850288" y="457276"/>
                  </a:lnTo>
                  <a:lnTo>
                    <a:pt x="1833753" y="478790"/>
                  </a:lnTo>
                  <a:lnTo>
                    <a:pt x="1830959" y="486321"/>
                  </a:lnTo>
                  <a:lnTo>
                    <a:pt x="1830031" y="493839"/>
                  </a:lnTo>
                  <a:lnTo>
                    <a:pt x="1830959" y="501370"/>
                  </a:lnTo>
                  <a:lnTo>
                    <a:pt x="1833753" y="508889"/>
                  </a:lnTo>
                  <a:lnTo>
                    <a:pt x="1833753" y="518922"/>
                  </a:lnTo>
                  <a:lnTo>
                    <a:pt x="1843532" y="523875"/>
                  </a:lnTo>
                  <a:lnTo>
                    <a:pt x="1926844" y="523875"/>
                  </a:lnTo>
                  <a:lnTo>
                    <a:pt x="1935924" y="538848"/>
                  </a:lnTo>
                  <a:lnTo>
                    <a:pt x="1975866" y="578993"/>
                  </a:lnTo>
                  <a:lnTo>
                    <a:pt x="2020062" y="601573"/>
                  </a:lnTo>
                  <a:lnTo>
                    <a:pt x="2064258" y="609092"/>
                  </a:lnTo>
                  <a:lnTo>
                    <a:pt x="2089061" y="607212"/>
                  </a:lnTo>
                  <a:lnTo>
                    <a:pt x="2112048" y="601573"/>
                  </a:lnTo>
                  <a:lnTo>
                    <a:pt x="2133206" y="592162"/>
                  </a:lnTo>
                  <a:lnTo>
                    <a:pt x="2152523" y="578993"/>
                  </a:lnTo>
                  <a:lnTo>
                    <a:pt x="2164562" y="568960"/>
                  </a:lnTo>
                  <a:lnTo>
                    <a:pt x="2167051" y="566889"/>
                  </a:lnTo>
                  <a:lnTo>
                    <a:pt x="2180691" y="553339"/>
                  </a:lnTo>
                  <a:lnTo>
                    <a:pt x="2192502" y="538848"/>
                  </a:lnTo>
                  <a:lnTo>
                    <a:pt x="2201545" y="523875"/>
                  </a:lnTo>
                  <a:lnTo>
                    <a:pt x="2274570" y="523875"/>
                  </a:lnTo>
                  <a:lnTo>
                    <a:pt x="2282050" y="522947"/>
                  </a:lnTo>
                  <a:lnTo>
                    <a:pt x="2288883" y="520153"/>
                  </a:lnTo>
                  <a:lnTo>
                    <a:pt x="2294813" y="515467"/>
                  </a:lnTo>
                  <a:lnTo>
                    <a:pt x="2299589" y="508889"/>
                  </a:lnTo>
                  <a:lnTo>
                    <a:pt x="2301583" y="501370"/>
                  </a:lnTo>
                  <a:close/>
                </a:path>
                <a:path extrusionOk="0" h="609600" w="6120130">
                  <a:moveTo>
                    <a:pt x="6119622" y="53213"/>
                  </a:moveTo>
                  <a:lnTo>
                    <a:pt x="6109843" y="53213"/>
                  </a:lnTo>
                  <a:lnTo>
                    <a:pt x="6109843" y="48133"/>
                  </a:lnTo>
                  <a:lnTo>
                    <a:pt x="6095111" y="48133"/>
                  </a:lnTo>
                  <a:lnTo>
                    <a:pt x="6095111" y="53213"/>
                  </a:lnTo>
                  <a:lnTo>
                    <a:pt x="6060567" y="75996"/>
                  </a:lnTo>
                  <a:lnTo>
                    <a:pt x="6060567" y="118110"/>
                  </a:lnTo>
                  <a:lnTo>
                    <a:pt x="5898261" y="501523"/>
                  </a:lnTo>
                  <a:lnTo>
                    <a:pt x="5740908" y="118110"/>
                  </a:lnTo>
                  <a:lnTo>
                    <a:pt x="5888482" y="217932"/>
                  </a:lnTo>
                  <a:lnTo>
                    <a:pt x="5888482" y="223012"/>
                  </a:lnTo>
                  <a:lnTo>
                    <a:pt x="5908167" y="223012"/>
                  </a:lnTo>
                  <a:lnTo>
                    <a:pt x="5908167" y="217932"/>
                  </a:lnTo>
                  <a:lnTo>
                    <a:pt x="5961481" y="183007"/>
                  </a:lnTo>
                  <a:lnTo>
                    <a:pt x="6060567" y="118110"/>
                  </a:lnTo>
                  <a:lnTo>
                    <a:pt x="6060567" y="75996"/>
                  </a:lnTo>
                  <a:lnTo>
                    <a:pt x="5898261" y="183007"/>
                  </a:lnTo>
                  <a:lnTo>
                    <a:pt x="5802312" y="118110"/>
                  </a:lnTo>
                  <a:lnTo>
                    <a:pt x="5706364" y="53213"/>
                  </a:lnTo>
                  <a:lnTo>
                    <a:pt x="5701538" y="48133"/>
                  </a:lnTo>
                  <a:lnTo>
                    <a:pt x="5692267" y="48133"/>
                  </a:lnTo>
                  <a:lnTo>
                    <a:pt x="5692267" y="53213"/>
                  </a:lnTo>
                  <a:lnTo>
                    <a:pt x="5681853" y="53213"/>
                  </a:lnTo>
                  <a:lnTo>
                    <a:pt x="5681853" y="58166"/>
                  </a:lnTo>
                  <a:lnTo>
                    <a:pt x="5677408" y="63119"/>
                  </a:lnTo>
                  <a:lnTo>
                    <a:pt x="5677408" y="73152"/>
                  </a:lnTo>
                  <a:lnTo>
                    <a:pt x="5681853" y="78105"/>
                  </a:lnTo>
                  <a:lnTo>
                    <a:pt x="5883529" y="556514"/>
                  </a:lnTo>
                  <a:lnTo>
                    <a:pt x="5883529" y="561467"/>
                  </a:lnTo>
                  <a:lnTo>
                    <a:pt x="5888482" y="561467"/>
                  </a:lnTo>
                  <a:lnTo>
                    <a:pt x="5888482" y="566547"/>
                  </a:lnTo>
                  <a:lnTo>
                    <a:pt x="5898261" y="566547"/>
                  </a:lnTo>
                  <a:lnTo>
                    <a:pt x="5898261" y="571500"/>
                  </a:lnTo>
                  <a:lnTo>
                    <a:pt x="5903214" y="571500"/>
                  </a:lnTo>
                  <a:lnTo>
                    <a:pt x="5903214" y="566547"/>
                  </a:lnTo>
                  <a:lnTo>
                    <a:pt x="5912993" y="566547"/>
                  </a:lnTo>
                  <a:lnTo>
                    <a:pt x="5912993" y="561467"/>
                  </a:lnTo>
                  <a:lnTo>
                    <a:pt x="5917946" y="561467"/>
                  </a:lnTo>
                  <a:lnTo>
                    <a:pt x="5917946" y="556514"/>
                  </a:lnTo>
                  <a:lnTo>
                    <a:pt x="5941123" y="501523"/>
                  </a:lnTo>
                  <a:lnTo>
                    <a:pt x="6102756" y="118110"/>
                  </a:lnTo>
                  <a:lnTo>
                    <a:pt x="6119622" y="78105"/>
                  </a:lnTo>
                  <a:lnTo>
                    <a:pt x="6119622" y="53213"/>
                  </a:lnTo>
                  <a:close/>
                </a:path>
              </a:pathLst>
            </a:custGeom>
            <a:solidFill>
              <a:srgbClr val="373545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114" name="Google Shape;114;p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295525" y="2609850"/>
              <a:ext cx="180339" cy="17094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5" name="Google Shape;115;p3"/>
          <p:cNvSpPr txBox="1"/>
          <p:nvPr/>
        </p:nvSpPr>
        <p:spPr>
          <a:xfrm>
            <a:off x="2919095" y="4886261"/>
            <a:ext cx="2696845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-667385" lvl="0" marL="67945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2. Atitiktis vaiko raidos tarpsniams</a:t>
            </a:r>
            <a:endParaRPr sz="2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6" name="Google Shape;116;p3"/>
          <p:cNvSpPr txBox="1"/>
          <p:nvPr/>
        </p:nvSpPr>
        <p:spPr>
          <a:xfrm>
            <a:off x="2296160" y="3855148"/>
            <a:ext cx="239395" cy="3346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1.</a:t>
            </a:r>
            <a:endParaRPr sz="2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7" name="Google Shape;117;p3"/>
          <p:cNvSpPr txBox="1"/>
          <p:nvPr/>
        </p:nvSpPr>
        <p:spPr>
          <a:xfrm>
            <a:off x="1333500" y="4160456"/>
            <a:ext cx="2172335" cy="3346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Kompetencijomis</a:t>
            </a:r>
            <a:endParaRPr sz="2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8" name="Google Shape;118;p3"/>
          <p:cNvSpPr txBox="1"/>
          <p:nvPr/>
        </p:nvSpPr>
        <p:spPr>
          <a:xfrm>
            <a:off x="1409700" y="4465637"/>
            <a:ext cx="2011045" cy="3346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grįstas ugdymas</a:t>
            </a:r>
            <a:endParaRPr sz="2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9" name="Google Shape;119;p3"/>
          <p:cNvSpPr txBox="1"/>
          <p:nvPr/>
        </p:nvSpPr>
        <p:spPr>
          <a:xfrm>
            <a:off x="5257800" y="3805237"/>
            <a:ext cx="1887855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3. Tarpdalykinė</a:t>
            </a:r>
            <a:endParaRPr sz="20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integracija</a:t>
            </a:r>
            <a:endParaRPr sz="2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0" name="Google Shape;120;p3"/>
          <p:cNvSpPr txBox="1"/>
          <p:nvPr/>
        </p:nvSpPr>
        <p:spPr>
          <a:xfrm>
            <a:off x="6655181" y="4886261"/>
            <a:ext cx="2671445" cy="944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361950" lvl="0" marL="393700" marR="38798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4. Atskirtų integruojamųjų</a:t>
            </a:r>
            <a:endParaRPr sz="20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programų integracija</a:t>
            </a:r>
            <a:endParaRPr sz="2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21" name="Google Shape;121;p3"/>
          <p:cNvGrpSpPr/>
          <p:nvPr/>
        </p:nvGrpSpPr>
        <p:grpSpPr>
          <a:xfrm>
            <a:off x="5928486" y="2076450"/>
            <a:ext cx="4996053" cy="1457325"/>
            <a:chOff x="5928486" y="2076450"/>
            <a:chExt cx="4996053" cy="1457325"/>
          </a:xfrm>
        </p:grpSpPr>
        <p:sp>
          <p:nvSpPr>
            <p:cNvPr id="122" name="Google Shape;122;p3"/>
            <p:cNvSpPr/>
            <p:nvPr/>
          </p:nvSpPr>
          <p:spPr>
            <a:xfrm>
              <a:off x="5928486" y="2561208"/>
              <a:ext cx="531495" cy="447675"/>
            </a:xfrm>
            <a:custGeom>
              <a:rect b="b" l="l" r="r" t="t"/>
              <a:pathLst>
                <a:path extrusionOk="0" h="447675" w="531495">
                  <a:moveTo>
                    <a:pt x="28321" y="0"/>
                  </a:moveTo>
                  <a:lnTo>
                    <a:pt x="27812" y="9905"/>
                  </a:lnTo>
                  <a:lnTo>
                    <a:pt x="22846" y="9905"/>
                  </a:lnTo>
                  <a:lnTo>
                    <a:pt x="22098" y="24511"/>
                  </a:lnTo>
                  <a:lnTo>
                    <a:pt x="27050" y="24764"/>
                  </a:lnTo>
                  <a:lnTo>
                    <a:pt x="145161" y="230504"/>
                  </a:lnTo>
                  <a:lnTo>
                    <a:pt x="5714" y="417321"/>
                  </a:lnTo>
                  <a:lnTo>
                    <a:pt x="508" y="422020"/>
                  </a:lnTo>
                  <a:lnTo>
                    <a:pt x="253" y="426974"/>
                  </a:lnTo>
                  <a:lnTo>
                    <a:pt x="0" y="431291"/>
                  </a:lnTo>
                  <a:lnTo>
                    <a:pt x="4952" y="431673"/>
                  </a:lnTo>
                  <a:lnTo>
                    <a:pt x="4699" y="437133"/>
                  </a:lnTo>
                  <a:lnTo>
                    <a:pt x="4317" y="442087"/>
                  </a:lnTo>
                  <a:lnTo>
                    <a:pt x="9398" y="442340"/>
                  </a:lnTo>
                  <a:lnTo>
                    <a:pt x="14097" y="447039"/>
                  </a:lnTo>
                  <a:lnTo>
                    <a:pt x="24002" y="447548"/>
                  </a:lnTo>
                  <a:lnTo>
                    <a:pt x="29210" y="443483"/>
                  </a:lnTo>
                  <a:lnTo>
                    <a:pt x="186362" y="385952"/>
                  </a:lnTo>
                  <a:lnTo>
                    <a:pt x="72136" y="385952"/>
                  </a:lnTo>
                  <a:lnTo>
                    <a:pt x="179324" y="242315"/>
                  </a:lnTo>
                  <a:lnTo>
                    <a:pt x="184290" y="242315"/>
                  </a:lnTo>
                  <a:lnTo>
                    <a:pt x="184530" y="237616"/>
                  </a:lnTo>
                  <a:lnTo>
                    <a:pt x="184912" y="232663"/>
                  </a:lnTo>
                  <a:lnTo>
                    <a:pt x="185420" y="222757"/>
                  </a:lnTo>
                  <a:lnTo>
                    <a:pt x="180466" y="222503"/>
                  </a:lnTo>
                  <a:lnTo>
                    <a:pt x="89662" y="63118"/>
                  </a:lnTo>
                  <a:lnTo>
                    <a:pt x="178211" y="63118"/>
                  </a:lnTo>
                  <a:lnTo>
                    <a:pt x="70666" y="9905"/>
                  </a:lnTo>
                  <a:lnTo>
                    <a:pt x="27812" y="9905"/>
                  </a:lnTo>
                  <a:lnTo>
                    <a:pt x="22860" y="9651"/>
                  </a:lnTo>
                  <a:lnTo>
                    <a:pt x="70153" y="9651"/>
                  </a:lnTo>
                  <a:lnTo>
                    <a:pt x="53212" y="1269"/>
                  </a:lnTo>
                  <a:lnTo>
                    <a:pt x="28321" y="0"/>
                  </a:lnTo>
                  <a:close/>
                </a:path>
                <a:path extrusionOk="0" h="447675" w="531495">
                  <a:moveTo>
                    <a:pt x="178211" y="63118"/>
                  </a:moveTo>
                  <a:lnTo>
                    <a:pt x="89662" y="63118"/>
                  </a:lnTo>
                  <a:lnTo>
                    <a:pt x="461390" y="247650"/>
                  </a:lnTo>
                  <a:lnTo>
                    <a:pt x="72136" y="385952"/>
                  </a:lnTo>
                  <a:lnTo>
                    <a:pt x="186362" y="385952"/>
                  </a:lnTo>
                  <a:lnTo>
                    <a:pt x="515238" y="265556"/>
                  </a:lnTo>
                  <a:lnTo>
                    <a:pt x="520205" y="265556"/>
                  </a:lnTo>
                  <a:lnTo>
                    <a:pt x="520446" y="260857"/>
                  </a:lnTo>
                  <a:lnTo>
                    <a:pt x="525412" y="260857"/>
                  </a:lnTo>
                  <a:lnTo>
                    <a:pt x="525907" y="251205"/>
                  </a:lnTo>
                  <a:lnTo>
                    <a:pt x="530873" y="251205"/>
                  </a:lnTo>
                  <a:lnTo>
                    <a:pt x="531113" y="246506"/>
                  </a:lnTo>
                  <a:lnTo>
                    <a:pt x="526161" y="246252"/>
                  </a:lnTo>
                  <a:lnTo>
                    <a:pt x="526668" y="236219"/>
                  </a:lnTo>
                  <a:lnTo>
                    <a:pt x="521715" y="235965"/>
                  </a:lnTo>
                  <a:lnTo>
                    <a:pt x="522097" y="231012"/>
                  </a:lnTo>
                  <a:lnTo>
                    <a:pt x="517016" y="230758"/>
                  </a:lnTo>
                  <a:lnTo>
                    <a:pt x="178211" y="63118"/>
                  </a:lnTo>
                  <a:close/>
                </a:path>
                <a:path extrusionOk="0" h="447675" w="531495">
                  <a:moveTo>
                    <a:pt x="520205" y="265556"/>
                  </a:moveTo>
                  <a:lnTo>
                    <a:pt x="515238" y="265556"/>
                  </a:lnTo>
                  <a:lnTo>
                    <a:pt x="520191" y="265811"/>
                  </a:lnTo>
                  <a:lnTo>
                    <a:pt x="520205" y="265556"/>
                  </a:lnTo>
                  <a:close/>
                </a:path>
                <a:path extrusionOk="0" h="447675" w="531495">
                  <a:moveTo>
                    <a:pt x="525412" y="260857"/>
                  </a:moveTo>
                  <a:lnTo>
                    <a:pt x="520446" y="260857"/>
                  </a:lnTo>
                  <a:lnTo>
                    <a:pt x="525399" y="261112"/>
                  </a:lnTo>
                  <a:lnTo>
                    <a:pt x="525412" y="260857"/>
                  </a:lnTo>
                  <a:close/>
                </a:path>
                <a:path extrusionOk="0" h="447675" w="531495">
                  <a:moveTo>
                    <a:pt x="530873" y="251205"/>
                  </a:moveTo>
                  <a:lnTo>
                    <a:pt x="525907" y="251205"/>
                  </a:lnTo>
                  <a:lnTo>
                    <a:pt x="530860" y="251460"/>
                  </a:lnTo>
                  <a:lnTo>
                    <a:pt x="530873" y="251205"/>
                  </a:lnTo>
                  <a:close/>
                </a:path>
                <a:path extrusionOk="0" h="447675" w="531495">
                  <a:moveTo>
                    <a:pt x="184290" y="242315"/>
                  </a:moveTo>
                  <a:lnTo>
                    <a:pt x="179324" y="242315"/>
                  </a:lnTo>
                  <a:lnTo>
                    <a:pt x="184276" y="242569"/>
                  </a:lnTo>
                  <a:lnTo>
                    <a:pt x="184290" y="242315"/>
                  </a:lnTo>
                  <a:close/>
                </a:path>
              </a:pathLst>
            </a:custGeom>
            <a:solidFill>
              <a:srgbClr val="373545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3" name="Google Shape;123;p3"/>
            <p:cNvSpPr/>
            <p:nvPr/>
          </p:nvSpPr>
          <p:spPr>
            <a:xfrm>
              <a:off x="9096375" y="2076450"/>
              <a:ext cx="1828164" cy="1457325"/>
            </a:xfrm>
            <a:custGeom>
              <a:rect b="b" l="l" r="r" t="t"/>
              <a:pathLst>
                <a:path extrusionOk="0" h="1457325" w="1828165">
                  <a:moveTo>
                    <a:pt x="0" y="0"/>
                  </a:moveTo>
                  <a:lnTo>
                    <a:pt x="0" y="1456816"/>
                  </a:lnTo>
                  <a:lnTo>
                    <a:pt x="1827910" y="1456816"/>
                  </a:lnTo>
                  <a:lnTo>
                    <a:pt x="18279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96BA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9686925" y="2552700"/>
              <a:ext cx="685165" cy="637540"/>
            </a:xfrm>
            <a:custGeom>
              <a:rect b="b" l="l" r="r" t="t"/>
              <a:pathLst>
                <a:path extrusionOk="0" h="637539" w="685165">
                  <a:moveTo>
                    <a:pt x="181355" y="0"/>
                  </a:moveTo>
                  <a:lnTo>
                    <a:pt x="114760" y="13811"/>
                  </a:lnTo>
                  <a:lnTo>
                    <a:pt x="56642" y="55245"/>
                  </a:lnTo>
                  <a:lnTo>
                    <a:pt x="31075" y="85046"/>
                  </a:lnTo>
                  <a:lnTo>
                    <a:pt x="3278" y="156079"/>
                  </a:lnTo>
                  <a:lnTo>
                    <a:pt x="0" y="196596"/>
                  </a:lnTo>
                  <a:lnTo>
                    <a:pt x="3278" y="233350"/>
                  </a:lnTo>
                  <a:lnTo>
                    <a:pt x="13461" y="269462"/>
                  </a:lnTo>
                  <a:lnTo>
                    <a:pt x="31075" y="304288"/>
                  </a:lnTo>
                  <a:lnTo>
                    <a:pt x="56642" y="337185"/>
                  </a:lnTo>
                  <a:lnTo>
                    <a:pt x="96393" y="379475"/>
                  </a:lnTo>
                  <a:lnTo>
                    <a:pt x="333755" y="637539"/>
                  </a:lnTo>
                  <a:lnTo>
                    <a:pt x="345058" y="637539"/>
                  </a:lnTo>
                  <a:lnTo>
                    <a:pt x="350774" y="631316"/>
                  </a:lnTo>
                  <a:lnTo>
                    <a:pt x="356489" y="631316"/>
                  </a:lnTo>
                  <a:lnTo>
                    <a:pt x="401828" y="582167"/>
                  </a:lnTo>
                  <a:lnTo>
                    <a:pt x="339471" y="582167"/>
                  </a:lnTo>
                  <a:lnTo>
                    <a:pt x="129667" y="348741"/>
                  </a:lnTo>
                  <a:lnTo>
                    <a:pt x="84327" y="300354"/>
                  </a:lnTo>
                  <a:lnTo>
                    <a:pt x="54451" y="252809"/>
                  </a:lnTo>
                  <a:lnTo>
                    <a:pt x="45339" y="196596"/>
                  </a:lnTo>
                  <a:lnTo>
                    <a:pt x="47537" y="165381"/>
                  </a:lnTo>
                  <a:lnTo>
                    <a:pt x="66555" y="109906"/>
                  </a:lnTo>
                  <a:lnTo>
                    <a:pt x="106882" y="68931"/>
                  </a:lnTo>
                  <a:lnTo>
                    <a:pt x="155658" y="46313"/>
                  </a:lnTo>
                  <a:lnTo>
                    <a:pt x="181355" y="43052"/>
                  </a:lnTo>
                  <a:lnTo>
                    <a:pt x="297253" y="43052"/>
                  </a:lnTo>
                  <a:lnTo>
                    <a:pt x="283600" y="31075"/>
                  </a:lnTo>
                  <a:lnTo>
                    <a:pt x="252396" y="13811"/>
                  </a:lnTo>
                  <a:lnTo>
                    <a:pt x="218120" y="3452"/>
                  </a:lnTo>
                  <a:lnTo>
                    <a:pt x="181355" y="0"/>
                  </a:lnTo>
                  <a:close/>
                </a:path>
                <a:path extrusionOk="0" h="637539" w="685165">
                  <a:moveTo>
                    <a:pt x="614621" y="43052"/>
                  </a:moveTo>
                  <a:lnTo>
                    <a:pt x="498094" y="43052"/>
                  </a:lnTo>
                  <a:lnTo>
                    <a:pt x="526817" y="46313"/>
                  </a:lnTo>
                  <a:lnTo>
                    <a:pt x="553386" y="55324"/>
                  </a:lnTo>
                  <a:lnTo>
                    <a:pt x="600201" y="85978"/>
                  </a:lnTo>
                  <a:lnTo>
                    <a:pt x="628491" y="136429"/>
                  </a:lnTo>
                  <a:lnTo>
                    <a:pt x="639826" y="196596"/>
                  </a:lnTo>
                  <a:lnTo>
                    <a:pt x="636813" y="223845"/>
                  </a:lnTo>
                  <a:lnTo>
                    <a:pt x="628491" y="250761"/>
                  </a:lnTo>
                  <a:lnTo>
                    <a:pt x="615930" y="276534"/>
                  </a:lnTo>
                  <a:lnTo>
                    <a:pt x="600201" y="300354"/>
                  </a:lnTo>
                  <a:lnTo>
                    <a:pt x="554863" y="348741"/>
                  </a:lnTo>
                  <a:lnTo>
                    <a:pt x="339471" y="582167"/>
                  </a:lnTo>
                  <a:lnTo>
                    <a:pt x="401828" y="582167"/>
                  </a:lnTo>
                  <a:lnTo>
                    <a:pt x="583183" y="385572"/>
                  </a:lnTo>
                  <a:lnTo>
                    <a:pt x="583183" y="379475"/>
                  </a:lnTo>
                  <a:lnTo>
                    <a:pt x="628523" y="337185"/>
                  </a:lnTo>
                  <a:lnTo>
                    <a:pt x="651732" y="304288"/>
                  </a:lnTo>
                  <a:lnTo>
                    <a:pt x="669607" y="269462"/>
                  </a:lnTo>
                  <a:lnTo>
                    <a:pt x="681101" y="233350"/>
                  </a:lnTo>
                  <a:lnTo>
                    <a:pt x="685165" y="196596"/>
                  </a:lnTo>
                  <a:lnTo>
                    <a:pt x="681101" y="156079"/>
                  </a:lnTo>
                  <a:lnTo>
                    <a:pt x="669607" y="118776"/>
                  </a:lnTo>
                  <a:lnTo>
                    <a:pt x="651732" y="85046"/>
                  </a:lnTo>
                  <a:lnTo>
                    <a:pt x="628523" y="55245"/>
                  </a:lnTo>
                  <a:lnTo>
                    <a:pt x="614621" y="43052"/>
                  </a:lnTo>
                  <a:close/>
                </a:path>
                <a:path extrusionOk="0" h="637539" w="685165">
                  <a:moveTo>
                    <a:pt x="297253" y="43052"/>
                  </a:moveTo>
                  <a:lnTo>
                    <a:pt x="181355" y="43052"/>
                  </a:lnTo>
                  <a:lnTo>
                    <a:pt x="209710" y="46313"/>
                  </a:lnTo>
                  <a:lnTo>
                    <a:pt x="236077" y="55324"/>
                  </a:lnTo>
                  <a:lnTo>
                    <a:pt x="260419" y="68931"/>
                  </a:lnTo>
                  <a:lnTo>
                    <a:pt x="282701" y="85978"/>
                  </a:lnTo>
                  <a:lnTo>
                    <a:pt x="328041" y="135127"/>
                  </a:lnTo>
                  <a:lnTo>
                    <a:pt x="328041" y="140588"/>
                  </a:lnTo>
                  <a:lnTo>
                    <a:pt x="350774" y="140588"/>
                  </a:lnTo>
                  <a:lnTo>
                    <a:pt x="356489" y="135127"/>
                  </a:lnTo>
                  <a:lnTo>
                    <a:pt x="401827" y="85978"/>
                  </a:lnTo>
                  <a:lnTo>
                    <a:pt x="339471" y="85978"/>
                  </a:lnTo>
                  <a:lnTo>
                    <a:pt x="311150" y="55245"/>
                  </a:lnTo>
                  <a:lnTo>
                    <a:pt x="297253" y="43052"/>
                  </a:lnTo>
                  <a:close/>
                </a:path>
                <a:path extrusionOk="0" h="637539" w="685165">
                  <a:moveTo>
                    <a:pt x="498094" y="0"/>
                  </a:moveTo>
                  <a:lnTo>
                    <a:pt x="431498" y="13811"/>
                  </a:lnTo>
                  <a:lnTo>
                    <a:pt x="373292" y="55324"/>
                  </a:lnTo>
                  <a:lnTo>
                    <a:pt x="339471" y="85978"/>
                  </a:lnTo>
                  <a:lnTo>
                    <a:pt x="401827" y="85978"/>
                  </a:lnTo>
                  <a:lnTo>
                    <a:pt x="424049" y="68931"/>
                  </a:lnTo>
                  <a:lnTo>
                    <a:pt x="447865" y="55324"/>
                  </a:lnTo>
                  <a:lnTo>
                    <a:pt x="472729" y="46313"/>
                  </a:lnTo>
                  <a:lnTo>
                    <a:pt x="498094" y="43052"/>
                  </a:lnTo>
                  <a:lnTo>
                    <a:pt x="614621" y="43052"/>
                  </a:lnTo>
                  <a:lnTo>
                    <a:pt x="600963" y="31075"/>
                  </a:lnTo>
                  <a:lnTo>
                    <a:pt x="569690" y="13811"/>
                  </a:lnTo>
                  <a:lnTo>
                    <a:pt x="535225" y="3452"/>
                  </a:lnTo>
                  <a:lnTo>
                    <a:pt x="498094" y="0"/>
                  </a:lnTo>
                  <a:close/>
                </a:path>
              </a:pathLst>
            </a:custGeom>
            <a:solidFill>
              <a:srgbClr val="373545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25" name="Google Shape;125;p3"/>
          <p:cNvSpPr txBox="1"/>
          <p:nvPr/>
        </p:nvSpPr>
        <p:spPr>
          <a:xfrm>
            <a:off x="8798306" y="3805237"/>
            <a:ext cx="2768600" cy="944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64770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5. Mokytojo pasirenkama ugdymo turinio dalis (30 proc.)</a:t>
            </a:r>
            <a:endParaRPr sz="2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6" name="Google Shape;126;p3"/>
          <p:cNvSpPr txBox="1"/>
          <p:nvPr>
            <p:ph type="title"/>
          </p:nvPr>
        </p:nvSpPr>
        <p:spPr>
          <a:xfrm>
            <a:off x="2006980" y="706116"/>
            <a:ext cx="8227200" cy="11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747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Ugdymo turinio atnaujinimo principai</a:t>
            </a:r>
            <a:endParaRPr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15875" rtl="0" algn="ctr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None/>
            </a:pPr>
            <a:r>
              <a:rPr b="0" lang="en-GB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Kokie elementai keičiasi esmingai?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52963" y="1347769"/>
            <a:ext cx="3809365" cy="379067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4"/>
          <p:cNvSpPr txBox="1"/>
          <p:nvPr/>
        </p:nvSpPr>
        <p:spPr>
          <a:xfrm>
            <a:off x="7842250" y="1141054"/>
            <a:ext cx="3723640" cy="12630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5075">
            <a:spAutoFit/>
          </a:bodyPr>
          <a:lstStyle/>
          <a:p>
            <a:pPr indent="0" lvl="0" marL="14414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Pažinimo kompetencija</a:t>
            </a:r>
            <a:endParaRPr sz="18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12700" marR="5080" rtl="0" algn="l">
              <a:lnSpc>
                <a:spcPct val="119166"/>
              </a:lnSpc>
              <a:spcBef>
                <a:spcPts val="229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tai motyvacija ir gebėjimai pažinti save ir pasaulį, įgyjami įsisavinant [perimant] žmonijos kultūrinę patirtį. Ji apima dalyko žinias ir gebėjimus, krit inio mąstymo, problemų sprendimo, mokėjimo mokytis gebėjimus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3" name="Google Shape;133;p4"/>
          <p:cNvSpPr txBox="1"/>
          <p:nvPr/>
        </p:nvSpPr>
        <p:spPr>
          <a:xfrm>
            <a:off x="8197215" y="2454378"/>
            <a:ext cx="3526790" cy="16490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25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Pilietiškumo kompetencija</a:t>
            </a:r>
            <a:endParaRPr sz="18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20320" marR="153035" rtl="0" algn="l">
              <a:lnSpc>
                <a:spcPct val="119166"/>
              </a:lnSpc>
              <a:spcBef>
                <a:spcPts val="844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tai vertybės, nuostatos, supratimas ir praktinio veikimo gebėjimai, įgalinantys ugdyt is pilietinį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20320" rtl="0" algn="l">
              <a:lnSpc>
                <a:spcPct val="1141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tapatumą ir st iprinti pilietinę galią, kartu su kitais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2032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kūrybiškai ir socialiai atsakingai kurti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20320" rtl="0" algn="l">
              <a:lnSpc>
                <a:spcPct val="1195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demokrat išką visuomenę, st iprinti Lietuvos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20320" rtl="0" algn="l">
              <a:lnSpc>
                <a:spcPct val="100000"/>
              </a:lnSpc>
              <a:spcBef>
                <a:spcPts val="65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valstybingumą tarptautinėje bendrijoje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4" name="Google Shape;134;p4"/>
          <p:cNvSpPr txBox="1"/>
          <p:nvPr/>
        </p:nvSpPr>
        <p:spPr>
          <a:xfrm>
            <a:off x="631825" y="1008792"/>
            <a:ext cx="3631565" cy="12560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9850">
            <a:spAutoFit/>
          </a:bodyPr>
          <a:lstStyle/>
          <a:p>
            <a:pPr indent="0" lvl="0" marL="32194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Komunikavimo kompetencija</a:t>
            </a:r>
            <a:endParaRPr sz="18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247650" lvl="0" marL="12700" marR="5080" rtl="0" algn="r">
              <a:lnSpc>
                <a:spcPct val="119166"/>
              </a:lnSpc>
              <a:spcBef>
                <a:spcPts val="78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tai asmens gebėjimai kurti, perduot i ir suprasti žinias (faktus, požiūrius ar asmenines nuostatas) etiškai naudojant is verbalinėmis ir neverbalinėmis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8255" rtl="0" algn="r">
              <a:lnSpc>
                <a:spcPct val="1145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priemonėmis ir technologijomis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5" name="Google Shape;135;p4"/>
          <p:cNvSpPr txBox="1"/>
          <p:nvPr/>
        </p:nvSpPr>
        <p:spPr>
          <a:xfrm>
            <a:off x="557847" y="2811081"/>
            <a:ext cx="3371850" cy="14090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marR="40640" rtl="0" algn="r">
              <a:lnSpc>
                <a:spcPct val="118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Socialinė, emocinė ir sveikos</a:t>
            </a:r>
            <a:endParaRPr sz="18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41910" rtl="0" algn="r">
              <a:lnSpc>
                <a:spcPct val="118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gyvensenos kompetencija</a:t>
            </a:r>
            <a:endParaRPr sz="18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381000" lvl="0" marL="12700" marR="5080" rtl="0" algn="r">
              <a:lnSpc>
                <a:spcPct val="119166"/>
              </a:lnSpc>
              <a:spcBef>
                <a:spcPts val="955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asmens savimonė ir savitvarda, socialinis sąmoningumas, tarpusavio santykių kūrimo gebėjimai, atsakingas sprendimų priėmimas ir asmens rūpinimasis fizine ir psichine sveikata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6" name="Google Shape;136;p4"/>
          <p:cNvSpPr txBox="1"/>
          <p:nvPr/>
        </p:nvSpPr>
        <p:spPr>
          <a:xfrm>
            <a:off x="988060" y="4640262"/>
            <a:ext cx="3495040" cy="9848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41401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Kūrybiškumo kompetencija</a:t>
            </a:r>
            <a:endParaRPr sz="18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" lvl="0" marL="41275" marR="5080" rtl="0" algn="r">
              <a:lnSpc>
                <a:spcPct val="119166"/>
              </a:lnSpc>
              <a:spcBef>
                <a:spcPts val="115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gebėjimas tyrinėti, generuoti, kurti, vertinti sau ir kit iems reikšmingas kūrybines idėjas, produkt us,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508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problemų sprendimus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7" name="Google Shape;137;p4"/>
          <p:cNvSpPr txBox="1"/>
          <p:nvPr>
            <p:ph type="title"/>
          </p:nvPr>
        </p:nvSpPr>
        <p:spPr>
          <a:xfrm>
            <a:off x="1447801" y="425449"/>
            <a:ext cx="9247800" cy="5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Kompetencijomis grįstas ugdymo turinys</a:t>
            </a:r>
            <a:endParaRPr sz="3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4"/>
          <p:cNvSpPr txBox="1"/>
          <p:nvPr/>
        </p:nvSpPr>
        <p:spPr>
          <a:xfrm>
            <a:off x="5355335" y="3097212"/>
            <a:ext cx="1481455" cy="2432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KOMPETENCIJOS</a:t>
            </a:r>
            <a:endParaRPr sz="14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9" name="Google Shape;139;p4"/>
          <p:cNvSpPr txBox="1"/>
          <p:nvPr/>
        </p:nvSpPr>
        <p:spPr>
          <a:xfrm>
            <a:off x="4703445" y="4252862"/>
            <a:ext cx="7114540" cy="22282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7475">
            <a:spAutoFit/>
          </a:bodyPr>
          <a:lstStyle/>
          <a:p>
            <a:pPr indent="0" lvl="0" marL="302387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Kultūrinė kompetencija</a:t>
            </a:r>
            <a:endParaRPr sz="18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2978785" marR="5080" rtl="0" algn="just">
              <a:lnSpc>
                <a:spcPct val="119166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tai kultūrinis sąmoningumas, pagrįstas žiniomis apie savo tautos, savo šalies, Europos ir pasaulio kultūros tradicijas, kultūrų įvairovę, dabarties kultūros reiškinius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21590" rtl="0" algn="l">
              <a:lnSpc>
                <a:spcPct val="100000"/>
              </a:lnSpc>
              <a:spcBef>
                <a:spcPts val="107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Skaitmeninė kompetencija</a:t>
            </a:r>
            <a:endParaRPr sz="18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12700" rtl="0" algn="l">
              <a:lnSpc>
                <a:spcPct val="119583"/>
              </a:lnSpc>
              <a:spcBef>
                <a:spcPts val="509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tai asmens gebėjimas pažinti ir įvaldyt i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12700" marR="3598545" rtl="0" algn="l">
              <a:lnSpc>
                <a:spcPct val="119166"/>
              </a:lnSpc>
              <a:spcBef>
                <a:spcPts val="5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skaitmenines technologijas, krit iškai ir atsakingai naudot is jomis mokantis, dirbant ir dalyvaujant visuomenės gyvenime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5"/>
          <p:cNvSpPr txBox="1"/>
          <p:nvPr>
            <p:ph idx="1" type="body"/>
          </p:nvPr>
        </p:nvSpPr>
        <p:spPr>
          <a:xfrm>
            <a:off x="990600" y="685800"/>
            <a:ext cx="10356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b="1" lang="en-GB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PAMOKOS PLANO PAVYZDYS</a:t>
            </a:r>
            <a:endParaRPr b="1"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5" name="Google Shape;14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57400" y="1126474"/>
            <a:ext cx="8545741" cy="4784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6"/>
          <p:cNvSpPr txBox="1"/>
          <p:nvPr>
            <p:ph idx="1" type="body"/>
          </p:nvPr>
        </p:nvSpPr>
        <p:spPr>
          <a:xfrm>
            <a:off x="990600" y="508215"/>
            <a:ext cx="10356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b="1" lang="en-GB" sz="2800">
                <a:solidFill>
                  <a:schemeClr val="lt1"/>
                </a:solidFill>
              </a:rPr>
              <a:t>Įtraukiojo ugdymo kontekstas atnaujinant ugdymo turinį</a:t>
            </a:r>
            <a:endParaRPr b="1" sz="2800">
              <a:solidFill>
                <a:schemeClr val="lt1"/>
              </a:solidFill>
            </a:endParaRPr>
          </a:p>
        </p:txBody>
      </p:sp>
      <p:pic>
        <p:nvPicPr>
          <p:cNvPr id="151" name="Google Shape;151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4800" y="1199597"/>
            <a:ext cx="5709447" cy="44588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14247" y="1200474"/>
            <a:ext cx="5918504" cy="4457929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6"/>
          <p:cNvSpPr txBox="1"/>
          <p:nvPr/>
        </p:nvSpPr>
        <p:spPr>
          <a:xfrm>
            <a:off x="381000" y="5876000"/>
            <a:ext cx="1143000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https://www.mokykla2030.lt/wp-content/uploads/2021/06/DEMESYS-KIEKVIENO-MOKINIO-MOKYMUISI-IR-PAZANGAI.pdf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78299" y="843707"/>
            <a:ext cx="9382582" cy="5170586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7"/>
          <p:cNvSpPr txBox="1"/>
          <p:nvPr/>
        </p:nvSpPr>
        <p:spPr>
          <a:xfrm>
            <a:off x="2016919" y="6096000"/>
            <a:ext cx="884396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https://www.mokykla2030.lt/wp-content/uploads/2021/11/UTA-soc.-partneryste.pdf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AE5F1"/>
        </a:solid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"/>
          <p:cNvSpPr txBox="1"/>
          <p:nvPr/>
        </p:nvSpPr>
        <p:spPr>
          <a:xfrm>
            <a:off x="1143000" y="2438400"/>
            <a:ext cx="1043940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u="sng">
                <a:solidFill>
                  <a:schemeClr val="l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https://www.mokykla2030.lt/ugdymo-turinio-atnaujinimas/</a:t>
            </a:r>
            <a:r>
              <a:rPr lang="en-GB" sz="1800">
                <a:solidFill>
                  <a:schemeClr val="lt1"/>
                </a:solidFill>
              </a:rPr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u="sng">
                <a:solidFill>
                  <a:schemeClr val="l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https://www.emokykla.lt/bendrasis/bendruju-programu-projektai2?fbclid=</a:t>
            </a:r>
            <a:r>
              <a:rPr lang="en-GB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IwAR2U-WMwUtQTdRHcgIUDOFXuzcTh93XxKCOWnnllVY5cpd0dg</a:t>
            </a:r>
            <a:r>
              <a:rPr lang="en-GB" sz="1800" u="sng">
                <a:solidFill>
                  <a:schemeClr val="lt1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_9hdh8DeHs</a:t>
            </a:r>
            <a:r>
              <a:rPr lang="en-GB" sz="1800">
                <a:solidFill>
                  <a:schemeClr val="lt1"/>
                </a:solidFill>
              </a:rPr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u="sng">
                <a:solidFill>
                  <a:schemeClr val="lt1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https://www.mokykla2030.lt/susitikimai-ir-pristatymai/</a:t>
            </a:r>
            <a:r>
              <a:rPr lang="en-GB" sz="1800">
                <a:solidFill>
                  <a:schemeClr val="lt1"/>
                </a:solidFill>
              </a:rPr>
              <a:t> 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165" name="Google Shape;165;p8"/>
          <p:cNvSpPr txBox="1"/>
          <p:nvPr/>
        </p:nvSpPr>
        <p:spPr>
          <a:xfrm>
            <a:off x="2362200" y="619035"/>
            <a:ext cx="883920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</a:rPr>
              <a:t>Daugiau apie ugdymo turinio atnaujinimą</a:t>
            </a:r>
            <a:endParaRPr sz="3200">
              <a:solidFill>
                <a:schemeClr val="lt1"/>
              </a:solidFill>
            </a:endParaRPr>
          </a:p>
        </p:txBody>
      </p:sp>
      <p:pic>
        <p:nvPicPr>
          <p:cNvPr id="166" name="Google Shape;166;p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77022" y="5029200"/>
            <a:ext cx="11437956" cy="14986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2021-12-22T23:50:15Z</dcterms:created>
  <dc:creator>Kristina Paulikė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2021-10-20T00:00:00Z</vt:filetime>
  </property>
  <property fmtid="{D5CDD505-2E9C-101B-9397-08002B2CF9AE}" pid="3" name="LastSaved">
    <vt:filetime>2021-12-22T00:00:00Z</vt:filetime>
  </property>
</Properties>
</file>